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147310364" r:id="rId2"/>
    <p:sldId id="3998" r:id="rId3"/>
    <p:sldId id="2147310346" r:id="rId4"/>
    <p:sldId id="2147310358" r:id="rId5"/>
    <p:sldId id="2147310360" r:id="rId6"/>
    <p:sldId id="2147310359" r:id="rId7"/>
    <p:sldId id="2147310365" r:id="rId8"/>
    <p:sldId id="2147310355" r:id="rId9"/>
    <p:sldId id="4006" r:id="rId10"/>
    <p:sldId id="2147310372" r:id="rId11"/>
    <p:sldId id="2147310366" r:id="rId12"/>
    <p:sldId id="2147310371" r:id="rId13"/>
    <p:sldId id="2147310353" r:id="rId14"/>
    <p:sldId id="2147310367" r:id="rId15"/>
    <p:sldId id="2147310370" r:id="rId16"/>
    <p:sldId id="2147310368" r:id="rId17"/>
    <p:sldId id="2147310369" r:id="rId18"/>
    <p:sldId id="2147310348" r:id="rId19"/>
    <p:sldId id="2147310375" r:id="rId20"/>
    <p:sldId id="2147310376" r:id="rId21"/>
  </p:sldIdLst>
  <p:sldSz cx="24688800" cy="13716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96" userDrawn="1">
          <p15:clr>
            <a:srgbClr val="A4A3A4"/>
          </p15:clr>
        </p15:guide>
        <p15:guide id="2" pos="77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3234"/>
    <a:srgbClr val="007B5D"/>
    <a:srgbClr val="A37C7D"/>
    <a:srgbClr val="F5F8F9"/>
    <a:srgbClr val="566D84"/>
    <a:srgbClr val="5A5A5A"/>
    <a:srgbClr val="4E83D2"/>
    <a:srgbClr val="EAF0FA"/>
    <a:srgbClr val="D0DEF4"/>
    <a:srgbClr val="F6F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2" autoAdjust="0"/>
    <p:restoredTop sz="88015" autoAdjust="0"/>
  </p:normalViewPr>
  <p:slideViewPr>
    <p:cSldViewPr snapToGrid="0">
      <p:cViewPr varScale="1">
        <p:scale>
          <a:sx n="49" d="100"/>
          <a:sy n="49" d="100"/>
        </p:scale>
        <p:origin x="54" y="66"/>
      </p:cViewPr>
      <p:guideLst>
        <p:guide orient="horz" pos="7896"/>
        <p:guide pos="777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241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4C93FE-7C11-A438-C882-798FF6F246D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 dirty="0">
              <a:latin typeface="Josefin Sans" pitchFamily="2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93E34F-A91B-9276-C1E6-96A7FA1D52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CA309-0BC6-446A-990B-D91A48087662}" type="datetimeFigureOut">
              <a:rPr lang="id-ID" smtClean="0">
                <a:latin typeface="Josefin Sans" pitchFamily="2" charset="0"/>
              </a:rPr>
              <a:t>27/11/2023</a:t>
            </a:fld>
            <a:endParaRPr lang="id-ID" dirty="0">
              <a:latin typeface="Josefin Sans" pitchFamily="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B4EF1C-05AF-EDDE-577B-3C2C74EE97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 dirty="0">
              <a:latin typeface="Josefin Sans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5ACE21-5AEF-4FEA-35E6-A1E0B49A38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6F624-9B94-416C-86D6-BD4150C80884}" type="slidenum">
              <a:rPr lang="id-ID" smtClean="0">
                <a:latin typeface="Josefin Sans" pitchFamily="2" charset="0"/>
              </a:rPr>
              <a:t>‹#›</a:t>
            </a:fld>
            <a:endParaRPr lang="id-ID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486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Josefin Sans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Josefin Sans" pitchFamily="2" charset="0"/>
              </a:defRPr>
            </a:lvl1pPr>
          </a:lstStyle>
          <a:p>
            <a:fld id="{373562B1-6840-4201-ACB0-27A52EDF654C}" type="datetimeFigureOut">
              <a:rPr lang="id-ID" smtClean="0"/>
              <a:pPr/>
              <a:t>27/11/2023</a:t>
            </a:fld>
            <a:endParaRPr lang="id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89200" y="857250"/>
            <a:ext cx="41656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Josefin Sans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Josefin Sans" pitchFamily="2" charset="0"/>
              </a:defRPr>
            </a:lvl1pPr>
          </a:lstStyle>
          <a:p>
            <a:fld id="{E9EEBD28-B275-4C1C-97BB-02A09A73238A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00630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Josefin Sans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Josefin Sans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Josefin Sans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Josefin Sans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Josefin Sans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LPUA (LPCA) - Latvian Printing Companies Association </a:t>
            </a:r>
          </a:p>
          <a:p>
            <a:r>
              <a:rPr lang="en-US" dirty="0"/>
              <a:t>LIA (LPA) - Latvian Packaging Association </a:t>
            </a:r>
          </a:p>
          <a:p>
            <a:r>
              <a:rPr lang="en-US" dirty="0"/>
              <a:t>LTRK (LCCI) - Latvian Chamber of Commerce and Industry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EBD28-B275-4C1C-97BB-02A09A73238A}" type="slidenum">
              <a:rPr lang="id-ID" smtClean="0"/>
              <a:pPr/>
              <a:t>9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22884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EBD28-B275-4C1C-97BB-02A09A73238A}" type="slidenum">
              <a:rPr lang="id-ID" smtClean="0"/>
              <a:pPr/>
              <a:t>10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29306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EBD28-B275-4C1C-97BB-02A09A73238A}" type="slidenum">
              <a:rPr lang="id-ID" smtClean="0"/>
              <a:pPr/>
              <a:t>13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23399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EBD28-B275-4C1C-97BB-02A09A73238A}" type="slidenum">
              <a:rPr lang="id-ID" smtClean="0"/>
              <a:pPr/>
              <a:t>14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0088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EBD28-B275-4C1C-97BB-02A09A73238A}" type="slidenum">
              <a:rPr lang="id-ID" smtClean="0"/>
              <a:pPr/>
              <a:t>15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5378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liennummer">
            <a:extLst>
              <a:ext uri="{FF2B5EF4-FFF2-40B4-BE49-F238E27FC236}">
                <a16:creationId xmlns:a16="http://schemas.microsoft.com/office/drawing/2014/main" id="{29FE7C92-0B72-5CCB-CDC4-CCB59F03FC9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26" name="Foliennummer">
            <a:extLst>
              <a:ext uri="{FF2B5EF4-FFF2-40B4-BE49-F238E27FC236}">
                <a16:creationId xmlns:a16="http://schemas.microsoft.com/office/drawing/2014/main" id="{87690660-D981-0D57-7224-E423C6577E87}"/>
              </a:ext>
            </a:extLst>
          </p:cNvPr>
          <p:cNvSpPr txBox="1">
            <a:spLocks/>
          </p:cNvSpPr>
          <p:nvPr userDrawn="1"/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defRPr sz="2900" kern="1200">
                <a:solidFill>
                  <a:srgbClr val="393939"/>
                </a:solidFill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id-ID" smtClean="0">
                <a:solidFill>
                  <a:srgbClr val="FFFFFF"/>
                </a:solidFill>
                <a:latin typeface="Josefin Sans" pitchFamily="2" charset="0"/>
              </a:rPr>
              <a:pPr/>
              <a:t>‹#›</a:t>
            </a:fld>
            <a:endParaRPr lang="id-ID" dirty="0">
              <a:solidFill>
                <a:srgbClr val="FFFFFF"/>
              </a:solidFill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57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4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Image Plac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>
            <a:extLst>
              <a:ext uri="{FF2B5EF4-FFF2-40B4-BE49-F238E27FC236}">
                <a16:creationId xmlns:a16="http://schemas.microsoft.com/office/drawing/2014/main" id="{BC612008-B120-6D0A-F0AB-77CFA5CCFE1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8EC06510-0864-AF07-7027-B588CC8C75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327564"/>
            <a:ext cx="12344398" cy="8769926"/>
          </a:xfrm>
          <a:prstGeom prst="roundRect">
            <a:avLst>
              <a:gd name="adj" fmla="val 891"/>
            </a:avLst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68470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trait Image Plac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>
            <a:extLst>
              <a:ext uri="{FF2B5EF4-FFF2-40B4-BE49-F238E27FC236}">
                <a16:creationId xmlns:a16="http://schemas.microsoft.com/office/drawing/2014/main" id="{BC612008-B120-6D0A-F0AB-77CFA5CCFE1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8EC06510-0864-AF07-7027-B588CC8C75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3164" y="-1"/>
            <a:ext cx="7751618" cy="11069053"/>
          </a:xfrm>
          <a:prstGeom prst="roundRect">
            <a:avLst>
              <a:gd name="adj" fmla="val 891"/>
            </a:avLst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29028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Square Images Plac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B3BE771C-7AD1-7412-1504-5BF08347A0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0650" y="4441611"/>
            <a:ext cx="6575612" cy="401656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>
            <a:outerShdw blurRad="546100" dist="317500" dir="2700000" algn="tl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40A82C86-C58F-E70F-D145-B895E3D4EB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56594" y="4441611"/>
            <a:ext cx="6575612" cy="401656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>
            <a:outerShdw blurRad="546100" dist="330200" dir="2700000" algn="tl" rotWithShape="0">
              <a:schemeClr val="accent3">
                <a:alpha val="15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17659EC7-DE9F-632F-C124-BD1A55DC7C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722538" y="4441611"/>
            <a:ext cx="6575612" cy="401656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  <a:effectLst>
            <a:outerShdw blurRad="546100" dist="317500" dir="2700000" algn="tl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2" name="Foliennummer">
            <a:extLst>
              <a:ext uri="{FF2B5EF4-FFF2-40B4-BE49-F238E27FC236}">
                <a16:creationId xmlns:a16="http://schemas.microsoft.com/office/drawing/2014/main" id="{523D020D-A519-364D-8F38-CD9E26F194C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82959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77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Red Half Image 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liennummer">
            <a:extLst>
              <a:ext uri="{FF2B5EF4-FFF2-40B4-BE49-F238E27FC236}">
                <a16:creationId xmlns:a16="http://schemas.microsoft.com/office/drawing/2014/main" id="{29FE7C92-0B72-5CCB-CDC4-CCB59F03FC9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26" name="Foliennummer">
            <a:extLst>
              <a:ext uri="{FF2B5EF4-FFF2-40B4-BE49-F238E27FC236}">
                <a16:creationId xmlns:a16="http://schemas.microsoft.com/office/drawing/2014/main" id="{87690660-D981-0D57-7224-E423C6577E87}"/>
              </a:ext>
            </a:extLst>
          </p:cNvPr>
          <p:cNvSpPr txBox="1">
            <a:spLocks/>
          </p:cNvSpPr>
          <p:nvPr userDrawn="1"/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defRPr sz="2900" kern="1200">
                <a:solidFill>
                  <a:srgbClr val="393939"/>
                </a:solidFill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id-ID" smtClean="0">
                <a:solidFill>
                  <a:srgbClr val="FFFFFF"/>
                </a:solidFill>
                <a:latin typeface="Josefin Sans" pitchFamily="2" charset="0"/>
              </a:rPr>
              <a:pPr/>
              <a:t>‹#›</a:t>
            </a:fld>
            <a:endParaRPr lang="id-ID" dirty="0">
              <a:solidFill>
                <a:srgbClr val="FFFFFF"/>
              </a:solidFill>
              <a:latin typeface="Josefin San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7BC732-3FD1-4FEB-9128-D1A1A51D48A6}"/>
              </a:ext>
            </a:extLst>
          </p:cNvPr>
          <p:cNvSpPr/>
          <p:nvPr userDrawn="1"/>
        </p:nvSpPr>
        <p:spPr>
          <a:xfrm>
            <a:off x="0" y="0"/>
            <a:ext cx="12344400" cy="1270941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3" name="Picture Placeholder 15">
            <a:extLst>
              <a:ext uri="{FF2B5EF4-FFF2-40B4-BE49-F238E27FC236}">
                <a16:creationId xmlns:a16="http://schemas.microsoft.com/office/drawing/2014/main" id="{EDE42BA8-D5D7-1415-043D-D279C7C6D1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44400" y="0"/>
            <a:ext cx="12344400" cy="127094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08651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4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ckgound Slide">
    <p:bg>
      <p:bgPr>
        <a:blipFill dpi="0" rotWithShape="1">
          <a:blip r:embed="rId2"/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liennummer">
            <a:extLst>
              <a:ext uri="{FF2B5EF4-FFF2-40B4-BE49-F238E27FC236}">
                <a16:creationId xmlns:a16="http://schemas.microsoft.com/office/drawing/2014/main" id="{29FE7C92-0B72-5CCB-CDC4-CCB59F03FC9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26" name="Foliennummer">
            <a:extLst>
              <a:ext uri="{FF2B5EF4-FFF2-40B4-BE49-F238E27FC236}">
                <a16:creationId xmlns:a16="http://schemas.microsoft.com/office/drawing/2014/main" id="{87690660-D981-0D57-7224-E423C6577E87}"/>
              </a:ext>
            </a:extLst>
          </p:cNvPr>
          <p:cNvSpPr txBox="1">
            <a:spLocks/>
          </p:cNvSpPr>
          <p:nvPr userDrawn="1"/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lnSpc>
                <a:spcPct val="100000"/>
              </a:lnSpc>
              <a:defRPr sz="2900" kern="1200">
                <a:solidFill>
                  <a:srgbClr val="393939"/>
                </a:solidFill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id-ID" smtClean="0">
                <a:solidFill>
                  <a:srgbClr val="FFFFFF"/>
                </a:solidFill>
                <a:latin typeface="Josefin Sans" pitchFamily="2" charset="0"/>
              </a:rPr>
              <a:pPr/>
              <a:t>‹#›</a:t>
            </a:fld>
            <a:endParaRPr lang="id-ID" dirty="0">
              <a:solidFill>
                <a:srgbClr val="FFFFFF"/>
              </a:solidFill>
              <a:latin typeface="Josefin San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986FA5-3617-67FE-815F-79A552B501AD}"/>
              </a:ext>
            </a:extLst>
          </p:cNvPr>
          <p:cNvSpPr/>
          <p:nvPr userDrawn="1"/>
        </p:nvSpPr>
        <p:spPr>
          <a:xfrm>
            <a:off x="1828800" y="0"/>
            <a:ext cx="22860000" cy="12982484"/>
          </a:xfrm>
          <a:prstGeom prst="rect">
            <a:avLst/>
          </a:prstGeom>
          <a:gradFill>
            <a:gsLst>
              <a:gs pos="0">
                <a:schemeClr val="bg1"/>
              </a:gs>
              <a:gs pos="75000">
                <a:schemeClr val="bg1">
                  <a:alpha val="74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58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77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9EBFB4-EBB9-F712-9BA4-6628172C20BA}"/>
              </a:ext>
            </a:extLst>
          </p:cNvPr>
          <p:cNvSpPr/>
          <p:nvPr userDrawn="1"/>
        </p:nvSpPr>
        <p:spPr>
          <a:xfrm>
            <a:off x="0" y="0"/>
            <a:ext cx="24688800" cy="1371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447B4B7-5BB3-16F2-08F7-FDBEDEB26219}"/>
              </a:ext>
            </a:extLst>
          </p:cNvPr>
          <p:cNvGrpSpPr/>
          <p:nvPr userDrawn="1"/>
        </p:nvGrpSpPr>
        <p:grpSpPr>
          <a:xfrm>
            <a:off x="1076858" y="12389801"/>
            <a:ext cx="22535084" cy="548640"/>
            <a:chOff x="1076858" y="11977424"/>
            <a:chExt cx="22535084" cy="54864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8D74FC-FB89-E19E-4AB5-782833A3D72F}"/>
                </a:ext>
              </a:extLst>
            </p:cNvPr>
            <p:cNvSpPr/>
            <p:nvPr/>
          </p:nvSpPr>
          <p:spPr>
            <a:xfrm>
              <a:off x="19300092" y="11977424"/>
              <a:ext cx="4311850" cy="54864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id-ID" sz="2800" dirty="0">
                  <a:solidFill>
                    <a:schemeClr val="bg2">
                      <a:lumMod val="25000"/>
                    </a:schemeClr>
                  </a:solidFill>
                  <a:latin typeface="Josefin Sans" pitchFamily="2" charset="0"/>
                </a:rPr>
                <a:t>www.polap.lv</a:t>
              </a:r>
              <a:endParaRPr lang="id-ID" sz="2800" dirty="0">
                <a:solidFill>
                  <a:schemeClr val="accent3"/>
                </a:solidFill>
                <a:latin typeface="Josefin Sans" pitchFamily="2" charset="0"/>
              </a:endParaRPr>
            </a:p>
          </p:txBody>
        </p:sp>
        <p:sp>
          <p:nvSpPr>
            <p:cNvPr id="6" name="Google Shape;60;p14">
              <a:extLst>
                <a:ext uri="{FF2B5EF4-FFF2-40B4-BE49-F238E27FC236}">
                  <a16:creationId xmlns:a16="http://schemas.microsoft.com/office/drawing/2014/main" id="{B75DFA64-1E94-241E-DA44-4871EB82CF41}"/>
                </a:ext>
              </a:extLst>
            </p:cNvPr>
            <p:cNvSpPr txBox="1">
              <a:spLocks/>
            </p:cNvSpPr>
            <p:nvPr/>
          </p:nvSpPr>
          <p:spPr>
            <a:xfrm>
              <a:off x="1076858" y="11977424"/>
              <a:ext cx="3805410" cy="548640"/>
            </a:xfrm>
            <a:prstGeom prst="rect">
              <a:avLst/>
            </a:prstGeom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457200" indent="-457200" algn="l" defTabSz="1828800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Char char="•"/>
                <a:defRPr sz="5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716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004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1148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Font typeface="Arial" panose="020B0604020202020204" pitchFamily="34" charset="0"/>
                <a:buNone/>
              </a:pPr>
              <a:r>
                <a:rPr lang="id-ID" sz="2800" dirty="0">
                  <a:solidFill>
                    <a:schemeClr val="bg2">
                      <a:lumMod val="25000"/>
                    </a:schemeClr>
                  </a:solidFill>
                  <a:latin typeface="Josefin Sans" pitchFamily="2" charset="0"/>
                  <a:ea typeface="Open Sans" panose="020B0606030504020204" pitchFamily="34" charset="0"/>
                  <a:cs typeface="Segoe UI" panose="020B0502040204020203" pitchFamily="34" charset="0"/>
                </a:rPr>
                <a:t>October </a:t>
              </a:r>
              <a:r>
                <a:rPr lang="id-ID" sz="2800" dirty="0">
                  <a:solidFill>
                    <a:schemeClr val="accent3"/>
                  </a:solidFill>
                  <a:latin typeface="Josefin Sans" pitchFamily="2" charset="0"/>
                  <a:ea typeface="Open Sans" panose="020B0606030504020204" pitchFamily="34" charset="0"/>
                  <a:cs typeface="Segoe UI" panose="020B0502040204020203" pitchFamily="34" charset="0"/>
                </a:rPr>
                <a:t>2023</a:t>
              </a:r>
              <a:endParaRPr lang="en-US" sz="2800" dirty="0">
                <a:solidFill>
                  <a:schemeClr val="accent3"/>
                </a:solidFill>
                <a:latin typeface="Josefin Sans" pitchFamily="2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419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 slide Red Background">
    <p:bg>
      <p:bgPr>
        <a:gradFill>
          <a:gsLst>
            <a:gs pos="100000">
              <a:schemeClr val="accent1"/>
            </a:gs>
            <a:gs pos="0">
              <a:schemeClr val="accent1">
                <a:lumMod val="9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976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Holder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>
            <a:extLst>
              <a:ext uri="{FF2B5EF4-FFF2-40B4-BE49-F238E27FC236}">
                <a16:creationId xmlns:a16="http://schemas.microsoft.com/office/drawing/2014/main" id="{C4AF9787-C6CF-D8CE-6C29-9A096D00683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6FCC1D1A-157F-FE72-6E17-0D0B9CD7DE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486272" y="4066673"/>
            <a:ext cx="6882064" cy="7964906"/>
          </a:xfrm>
          <a:prstGeom prst="roundRect">
            <a:avLst>
              <a:gd name="adj" fmla="val 891"/>
            </a:avLst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63F9CC7C-AB11-0894-4839-5445739612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486272" y="0"/>
            <a:ext cx="6882064" cy="3753853"/>
          </a:xfrm>
          <a:prstGeom prst="roundRect">
            <a:avLst>
              <a:gd name="adj" fmla="val 891"/>
            </a:avLst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84524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>
            <a:extLst>
              <a:ext uri="{FF2B5EF4-FFF2-40B4-BE49-F238E27FC236}">
                <a16:creationId xmlns:a16="http://schemas.microsoft.com/office/drawing/2014/main" id="{C4AF9787-C6CF-D8CE-6C29-9A096D00683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55740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ircle Image Place Holder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weather vane&#10;&#10;Description automatically generated">
            <a:extLst>
              <a:ext uri="{FF2B5EF4-FFF2-40B4-BE49-F238E27FC236}">
                <a16:creationId xmlns:a16="http://schemas.microsoft.com/office/drawing/2014/main" id="{FD342B30-3E6E-9F65-967A-18BBAB4E8D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4" t="17826" r="9014" b="17826"/>
          <a:stretch/>
        </p:blipFill>
        <p:spPr>
          <a:xfrm>
            <a:off x="0" y="3015577"/>
            <a:ext cx="24688800" cy="7064678"/>
          </a:xfrm>
          <a:prstGeom prst="rect">
            <a:avLst/>
          </a:prstGeom>
        </p:spPr>
      </p:pic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B3BE771C-7AD1-7412-1504-5BF08347A0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7476" y="2636423"/>
            <a:ext cx="8100903" cy="8100903"/>
          </a:xfrm>
          <a:prstGeom prst="flowChartConnector">
            <a:avLst/>
          </a:pr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2" name="Foliennummer">
            <a:extLst>
              <a:ext uri="{FF2B5EF4-FFF2-40B4-BE49-F238E27FC236}">
                <a16:creationId xmlns:a16="http://schemas.microsoft.com/office/drawing/2014/main" id="{BC612008-B120-6D0A-F0AB-77CFA5CCFE1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87483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Image Place 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rrow: Chevron 5">
            <a:extLst>
              <a:ext uri="{FF2B5EF4-FFF2-40B4-BE49-F238E27FC236}">
                <a16:creationId xmlns:a16="http://schemas.microsoft.com/office/drawing/2014/main" id="{ABB97E36-0253-0D0C-C85D-C0FBE62B81FA}"/>
              </a:ext>
            </a:extLst>
          </p:cNvPr>
          <p:cNvSpPr>
            <a:spLocks/>
          </p:cNvSpPr>
          <p:nvPr userDrawn="1"/>
        </p:nvSpPr>
        <p:spPr>
          <a:xfrm>
            <a:off x="2481048" y="0"/>
            <a:ext cx="7232295" cy="12633158"/>
          </a:xfrm>
          <a:prstGeom prst="chevron">
            <a:avLst>
              <a:gd name="adj" fmla="val 44814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Josefin Sans" pitchFamily="2" charset="0"/>
            </a:endParaRPr>
          </a:p>
        </p:txBody>
      </p:sp>
      <p:sp>
        <p:nvSpPr>
          <p:cNvPr id="2" name="Foliennummer">
            <a:extLst>
              <a:ext uri="{FF2B5EF4-FFF2-40B4-BE49-F238E27FC236}">
                <a16:creationId xmlns:a16="http://schemas.microsoft.com/office/drawing/2014/main" id="{BC612008-B120-6D0A-F0AB-77CFA5CCFE1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>
            <a:spAutoFit/>
          </a:bodyPr>
          <a:lstStyle>
            <a:lvl1pPr algn="l">
              <a:lnSpc>
                <a:spcPct val="100000"/>
              </a:lnSpc>
              <a:defRPr sz="2900">
                <a:solidFill>
                  <a:srgbClr val="FFFFFF"/>
                </a:solidFill>
                <a:latin typeface="Josefin Sans" pitchFamily="2" charset="0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DB864E-0BCD-F817-7C9A-7C94053E5C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"/>
            <a:ext cx="10045135" cy="12633160"/>
          </a:xfrm>
          <a:custGeom>
            <a:avLst/>
            <a:gdLst>
              <a:gd name="connsiteX0" fmla="*/ 0 w 10045135"/>
              <a:gd name="connsiteY0" fmla="*/ 0 h 12982486"/>
              <a:gd name="connsiteX1" fmla="*/ 3103458 w 10045135"/>
              <a:gd name="connsiteY1" fmla="*/ 0 h 12982486"/>
              <a:gd name="connsiteX2" fmla="*/ 5055079 w 10045135"/>
              <a:gd name="connsiteY2" fmla="*/ 0 h 12982486"/>
              <a:gd name="connsiteX3" fmla="*/ 10045129 w 10045135"/>
              <a:gd name="connsiteY3" fmla="*/ 0 h 12982486"/>
              <a:gd name="connsiteX4" fmla="*/ 10045135 w 10045135"/>
              <a:gd name="connsiteY4" fmla="*/ 1 h 12982486"/>
              <a:gd name="connsiteX5" fmla="*/ 6045424 w 10045135"/>
              <a:gd name="connsiteY5" fmla="*/ 1 h 12982486"/>
              <a:gd name="connsiteX6" fmla="*/ 9338823 w 10045135"/>
              <a:gd name="connsiteY6" fmla="*/ 6491244 h 12982486"/>
              <a:gd name="connsiteX7" fmla="*/ 6045426 w 10045135"/>
              <a:gd name="connsiteY7" fmla="*/ 12982486 h 12982486"/>
              <a:gd name="connsiteX8" fmla="*/ 5055079 w 10045135"/>
              <a:gd name="connsiteY8" fmla="*/ 12982486 h 12982486"/>
              <a:gd name="connsiteX9" fmla="*/ 3103458 w 10045135"/>
              <a:gd name="connsiteY9" fmla="*/ 12982486 h 12982486"/>
              <a:gd name="connsiteX10" fmla="*/ 0 w 10045135"/>
              <a:gd name="connsiteY10" fmla="*/ 12982486 h 1298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45135" h="12982486">
                <a:moveTo>
                  <a:pt x="0" y="0"/>
                </a:moveTo>
                <a:lnTo>
                  <a:pt x="3103458" y="0"/>
                </a:lnTo>
                <a:lnTo>
                  <a:pt x="5055079" y="0"/>
                </a:lnTo>
                <a:lnTo>
                  <a:pt x="10045129" y="0"/>
                </a:lnTo>
                <a:lnTo>
                  <a:pt x="10045135" y="1"/>
                </a:lnTo>
                <a:lnTo>
                  <a:pt x="6045424" y="1"/>
                </a:lnTo>
                <a:lnTo>
                  <a:pt x="9338823" y="6491244"/>
                </a:lnTo>
                <a:lnTo>
                  <a:pt x="6045426" y="12982486"/>
                </a:lnTo>
                <a:lnTo>
                  <a:pt x="5055079" y="12982486"/>
                </a:lnTo>
                <a:lnTo>
                  <a:pt x="3103458" y="12982486"/>
                </a:lnTo>
                <a:lnTo>
                  <a:pt x="0" y="12982486"/>
                </a:lnTo>
                <a:close/>
              </a:path>
            </a:pathLst>
          </a:custGeom>
          <a:solidFill>
            <a:schemeClr val="bg1"/>
          </a:solidFill>
          <a:effectLst>
            <a:outerShdw blurRad="546100" dist="381000" dir="2700000" algn="tl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>
                    <a:lumMod val="75000"/>
                  </a:schemeClr>
                </a:solidFill>
                <a:latin typeface="Josefin Sans Light" pitchFamily="2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84286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77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B4CB7F95-6753-FE5C-CD42-39A0153355ED}"/>
              </a:ext>
            </a:extLst>
          </p:cNvPr>
          <p:cNvSpPr/>
          <p:nvPr userDrawn="1"/>
        </p:nvSpPr>
        <p:spPr>
          <a:xfrm rot="5400000" flipH="1" flipV="1">
            <a:off x="14187259" y="3049233"/>
            <a:ext cx="581483" cy="20421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FE1745-B681-5BBB-AD0A-220C602615C8}"/>
              </a:ext>
            </a:extLst>
          </p:cNvPr>
          <p:cNvSpPr txBox="1"/>
          <p:nvPr/>
        </p:nvSpPr>
        <p:spPr>
          <a:xfrm>
            <a:off x="22379379" y="12998425"/>
            <a:ext cx="100860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id-ID" sz="2800" b="0" dirty="0" err="1">
                <a:solidFill>
                  <a:srgbClr val="FFFFFF"/>
                </a:solidFill>
                <a:latin typeface="Josefin Sans" pitchFamily="2" charset="0"/>
              </a:rPr>
              <a:t>page</a:t>
            </a:r>
            <a:endParaRPr lang="id-ID" sz="2800" b="0" dirty="0">
              <a:solidFill>
                <a:srgbClr val="FFFFFF"/>
              </a:solidFill>
              <a:latin typeface="Josefin Sans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FDFB881-BBBB-A3A4-145D-3ECA89823F11}"/>
              </a:ext>
            </a:extLst>
          </p:cNvPr>
          <p:cNvCxnSpPr>
            <a:cxnSpLocks/>
          </p:cNvCxnSpPr>
          <p:nvPr userDrawn="1"/>
        </p:nvCxnSpPr>
        <p:spPr>
          <a:xfrm>
            <a:off x="23484038" y="13044740"/>
            <a:ext cx="0" cy="43059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84072C1F-1B3C-2FB8-DBD9-02485DB9439D}"/>
              </a:ext>
            </a:extLst>
          </p:cNvPr>
          <p:cNvSpPr/>
          <p:nvPr userDrawn="1"/>
        </p:nvSpPr>
        <p:spPr>
          <a:xfrm rot="5400000" flipH="1" flipV="1">
            <a:off x="-78867" y="13048161"/>
            <a:ext cx="581483" cy="4237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4AD674-3AA7-35B2-7346-9556827D9675}"/>
              </a:ext>
            </a:extLst>
          </p:cNvPr>
          <p:cNvSpPr txBox="1"/>
          <p:nvPr userDrawn="1"/>
        </p:nvSpPr>
        <p:spPr>
          <a:xfrm>
            <a:off x="11212648" y="12998425"/>
            <a:ext cx="226350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id-ID" sz="2800" b="0" dirty="0">
                <a:solidFill>
                  <a:srgbClr val="FFFFFF"/>
                </a:solidFill>
                <a:latin typeface="Josefin Sans" pitchFamily="2" charset="0"/>
              </a:rPr>
              <a:t>www.polap.lv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EFDF8FA-4518-8CDF-06A4-EFFA7DE40D5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23441" y="12861759"/>
            <a:ext cx="3264170" cy="79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6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38" r:id="rId2"/>
    <p:sldLayoutId id="2147483737" r:id="rId3"/>
    <p:sldLayoutId id="2147483721" r:id="rId4"/>
    <p:sldLayoutId id="2147483709" r:id="rId5"/>
    <p:sldLayoutId id="2147483727" r:id="rId6"/>
    <p:sldLayoutId id="2147483716" r:id="rId7"/>
    <p:sldLayoutId id="2147483712" r:id="rId8"/>
    <p:sldLayoutId id="2147483728" r:id="rId9"/>
    <p:sldLayoutId id="2147483722" r:id="rId10"/>
    <p:sldLayoutId id="2147483723" r:id="rId11"/>
    <p:sldLayoutId id="2147483713" r:id="rId12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png"/><Relationship Id="rId18" Type="http://schemas.openxmlformats.org/officeDocument/2006/relationships/image" Target="../media/image48.jpeg"/><Relationship Id="rId26" Type="http://schemas.openxmlformats.org/officeDocument/2006/relationships/image" Target="../media/image56.pn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5" Type="http://schemas.openxmlformats.org/officeDocument/2006/relationships/image" Target="../media/image35.jpe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jpe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31" Type="http://schemas.openxmlformats.org/officeDocument/2006/relationships/image" Target="../media/image61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jpeg"/><Relationship Id="rId30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olap.lv/en" TargetMode="External"/><Relationship Id="rId3" Type="http://schemas.openxmlformats.org/officeDocument/2006/relationships/image" Target="../media/image64.png"/><Relationship Id="rId7" Type="http://schemas.openxmlformats.org/officeDocument/2006/relationships/image" Target="../media/image66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hyperlink" Target="https://www.linkedin.com/company/poligr&#257;fijas-apg&#257;ds-polap/" TargetMode="External"/><Relationship Id="rId10" Type="http://schemas.microsoft.com/office/2007/relationships/hdphoto" Target="../media/hdphoto1.wdp"/><Relationship Id="rId4" Type="http://schemas.openxmlformats.org/officeDocument/2006/relationships/hyperlink" Target="https://www.facebook.com/polap.lv" TargetMode="External"/><Relationship Id="rId9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olap.lv/en" TargetMode="External"/><Relationship Id="rId3" Type="http://schemas.openxmlformats.org/officeDocument/2006/relationships/image" Target="../media/image64.png"/><Relationship Id="rId7" Type="http://schemas.openxmlformats.org/officeDocument/2006/relationships/image" Target="../media/image66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hyperlink" Target="https://www.linkedin.com/company/poligr&#257;fijas-apg&#257;ds-polap/" TargetMode="External"/><Relationship Id="rId10" Type="http://schemas.microsoft.com/office/2007/relationships/hdphoto" Target="../media/hdphoto1.wdp"/><Relationship Id="rId4" Type="http://schemas.openxmlformats.org/officeDocument/2006/relationships/hyperlink" Target="https://www.facebook.com/polap.lv" TargetMode="External"/><Relationship Id="rId9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C80B84-E06E-A392-5059-7F27FD887E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</a:t>
            </a:fld>
            <a:endParaRPr lang="id-ID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B410350-1E29-3D9F-FF5E-54D0D6DFA8A4}"/>
              </a:ext>
            </a:extLst>
          </p:cNvPr>
          <p:cNvGrpSpPr/>
          <p:nvPr/>
        </p:nvGrpSpPr>
        <p:grpSpPr>
          <a:xfrm>
            <a:off x="5432612" y="2950612"/>
            <a:ext cx="13823576" cy="7814776"/>
            <a:chOff x="5432612" y="2393655"/>
            <a:chExt cx="13823576" cy="781477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64CF346-33CC-6EC7-3A22-EAB379133952}"/>
                </a:ext>
              </a:extLst>
            </p:cNvPr>
            <p:cNvGrpSpPr/>
            <p:nvPr/>
          </p:nvGrpSpPr>
          <p:grpSpPr>
            <a:xfrm>
              <a:off x="5432612" y="5147022"/>
              <a:ext cx="13823576" cy="5061409"/>
              <a:chOff x="5432613" y="4198845"/>
              <a:chExt cx="13823576" cy="5061409"/>
            </a:xfrm>
          </p:grpSpPr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0AA568D8-FDFE-5DC5-9788-A157B9BA48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32613" y="4198845"/>
                <a:ext cx="13823576" cy="2483948"/>
              </a:xfrm>
              <a:prstGeom prst="rect">
                <a:avLst/>
              </a:prstGeom>
            </p:spPr>
            <p:txBody>
              <a:bodyPr/>
              <a:lstStyle>
                <a:lvl1pPr algn="l" defTabSz="18288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88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sz="8000" b="1" dirty="0">
                    <a:solidFill>
                      <a:schemeClr val="bg2">
                        <a:lumMod val="10000"/>
                      </a:schemeClr>
                    </a:solidFill>
                    <a:latin typeface="Josefin Sans Medium" pitchFamily="2" charset="0"/>
                  </a:rPr>
                  <a:t>WE HELP LATVIAN PRINTING INDUSTRY GROW</a:t>
                </a:r>
              </a:p>
            </p:txBody>
          </p:sp>
          <p:sp>
            <p:nvSpPr>
              <p:cNvPr id="10" name="Text Placeholder 6">
                <a:extLst>
                  <a:ext uri="{FF2B5EF4-FFF2-40B4-BE49-F238E27FC236}">
                    <a16:creationId xmlns:a16="http://schemas.microsoft.com/office/drawing/2014/main" id="{A2433F2D-8778-4E06-B2F1-89DE9CD4FE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21209" y="8143829"/>
                <a:ext cx="9046383" cy="1116425"/>
              </a:xfrm>
              <a:prstGeom prst="rect">
                <a:avLst/>
              </a:prstGeom>
            </p:spPr>
            <p:txBody>
              <a:bodyPr/>
              <a:lstStyle>
                <a:lvl1pPr marL="457200" indent="-457200" algn="l" defTabSz="1828800" rtl="0" eaLnBrk="1" latinLnBrk="0" hangingPunct="1">
                  <a:lnSpc>
                    <a:spcPct val="90000"/>
                  </a:lnSpc>
                  <a:spcBef>
                    <a:spcPts val="2000"/>
                  </a:spcBef>
                  <a:buFont typeface="Arial" panose="020B0604020202020204" pitchFamily="34" charset="0"/>
                  <a:buChar char="•"/>
                  <a:defRPr sz="5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716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2860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32004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41148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50292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9436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8580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772400" indent="-457200" algn="l" defTabSz="18288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defTabSz="355600">
                  <a:buNone/>
                  <a:defRPr sz="4800" cap="all">
                    <a:solidFill>
                      <a:srgbClr val="FFFFFF"/>
                    </a:solidFill>
                    <a:latin typeface="Josefin Sans Regular"/>
                    <a:ea typeface="Josefin Sans Regular"/>
                    <a:cs typeface="Josefin Sans Regular"/>
                    <a:sym typeface="Josefin Sans Regular"/>
                  </a:defRPr>
                </a:pPr>
                <a:r>
                  <a:rPr lang="en-US" sz="4000" dirty="0">
                    <a:solidFill>
                      <a:schemeClr val="bg2">
                        <a:lumMod val="10000"/>
                      </a:schemeClr>
                    </a:solidFill>
                    <a:latin typeface="Josefin Sans" pitchFamily="2" charset="0"/>
                  </a:rPr>
                  <a:t>Your growth is our priority!</a:t>
                </a:r>
                <a:endParaRPr lang="en-US" sz="4000" b="1" dirty="0">
                  <a:solidFill>
                    <a:schemeClr val="bg2">
                      <a:lumMod val="10000"/>
                    </a:schemeClr>
                  </a:solidFill>
                  <a:latin typeface="Josefin Sans" pitchFamily="2" charset="0"/>
                </a:endParaRPr>
              </a:p>
            </p:txBody>
          </p:sp>
        </p:grpSp>
        <p:pic>
          <p:nvPicPr>
            <p:cNvPr id="8" name="Picture 7" descr="A logo with a square and a triangle in it&#10;&#10;Description automatically generated">
              <a:extLst>
                <a:ext uri="{FF2B5EF4-FFF2-40B4-BE49-F238E27FC236}">
                  <a16:creationId xmlns:a16="http://schemas.microsoft.com/office/drawing/2014/main" id="{1BCB0C68-7F40-7433-BC2E-B1E99C758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71556" y="2393655"/>
              <a:ext cx="3745688" cy="2723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042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3294B7-471A-E02B-869C-CC6889094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</p:spPr>
        <p:txBody>
          <a:bodyPr/>
          <a:lstStyle/>
          <a:p>
            <a:fld id="{86CB4B4D-7CA3-9044-876B-883B54F8677D}" type="slidenum">
              <a:rPr lang="id-ID" smtClean="0"/>
              <a:pPr/>
              <a:t>10</a:t>
            </a:fld>
            <a:endParaRPr lang="id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4E1CA-E543-2876-6DA4-58D2BBE67A39}"/>
              </a:ext>
            </a:extLst>
          </p:cNvPr>
          <p:cNvSpPr txBox="1"/>
          <p:nvPr/>
        </p:nvSpPr>
        <p:spPr>
          <a:xfrm>
            <a:off x="9950786" y="3262106"/>
            <a:ext cx="10106526" cy="370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cs typeface="Segoe UI" panose="020B0502040204020203" pitchFamily="34" charset="0"/>
              </a:rPr>
              <a:t>15% of POLAP sales go via our e-commerce platform, with the tendency to grow.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cs typeface="Segoe UI" panose="020B0502040204020203" pitchFamily="34" charset="0"/>
              </a:rPr>
              <a:t>Our e-platform is user-friendly with high customer satisfaction.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cs typeface="Segoe UI" panose="020B0502040204020203" pitchFamily="34" charset="0"/>
              </a:rPr>
              <a:t>The most important benefits of the e-platform: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0D12B4C5-16CF-030F-BB52-DFE0D1C6CCFF}"/>
              </a:ext>
            </a:extLst>
          </p:cNvPr>
          <p:cNvSpPr txBox="1">
            <a:spLocks/>
          </p:cNvSpPr>
          <p:nvPr/>
        </p:nvSpPr>
        <p:spPr>
          <a:xfrm>
            <a:off x="9950786" y="2163556"/>
            <a:ext cx="9384632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Josefin Sans" pitchFamily="2" charset="0"/>
              </a:rPr>
              <a:t>POLAP E-commerce</a:t>
            </a:r>
            <a:endParaRPr lang="id-ID" sz="6600" b="1" dirty="0">
              <a:solidFill>
                <a:schemeClr val="tx1">
                  <a:lumMod val="85000"/>
                  <a:lumOff val="1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C4FA75-CC04-9396-2CE5-BA2C0EECBF54}"/>
              </a:ext>
            </a:extLst>
          </p:cNvPr>
          <p:cNvCxnSpPr>
            <a:cxnSpLocks/>
          </p:cNvCxnSpPr>
          <p:nvPr/>
        </p:nvCxnSpPr>
        <p:spPr>
          <a:xfrm>
            <a:off x="10120651" y="1838388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AD5265-AEE0-22C8-6EAB-5279C67BE00F}"/>
              </a:ext>
            </a:extLst>
          </p:cNvPr>
          <p:cNvGrpSpPr/>
          <p:nvPr/>
        </p:nvGrpSpPr>
        <p:grpSpPr>
          <a:xfrm>
            <a:off x="10542837" y="7056578"/>
            <a:ext cx="6715760" cy="1369992"/>
            <a:chOff x="1550259" y="6305962"/>
            <a:chExt cx="6715760" cy="2363240"/>
          </a:xfrm>
        </p:grpSpPr>
        <p:sp>
          <p:nvSpPr>
            <p:cNvPr id="12" name="Graphic 18">
              <a:extLst>
                <a:ext uri="{FF2B5EF4-FFF2-40B4-BE49-F238E27FC236}">
                  <a16:creationId xmlns:a16="http://schemas.microsoft.com/office/drawing/2014/main" id="{A7218B34-A774-40BB-3CF7-58DF8F5F5D77}"/>
                </a:ext>
              </a:extLst>
            </p:cNvPr>
            <p:cNvSpPr/>
            <p:nvPr/>
          </p:nvSpPr>
          <p:spPr>
            <a:xfrm flipH="1">
              <a:off x="1550259" y="6305962"/>
              <a:ext cx="6715760" cy="2363240"/>
            </a:xfrm>
            <a:prstGeom prst="rect">
              <a:avLst/>
            </a:pr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15" name="Monotonectally deliver functionalized…">
              <a:extLst>
                <a:ext uri="{FF2B5EF4-FFF2-40B4-BE49-F238E27FC236}">
                  <a16:creationId xmlns:a16="http://schemas.microsoft.com/office/drawing/2014/main" id="{8F1A7694-AEB3-2C07-A8A7-3570C3385EB0}"/>
                </a:ext>
              </a:extLst>
            </p:cNvPr>
            <p:cNvSpPr txBox="1"/>
            <p:nvPr/>
          </p:nvSpPr>
          <p:spPr>
            <a:xfrm>
              <a:off x="1845269" y="6646156"/>
              <a:ext cx="5395803" cy="5825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2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Customer individual pricing</a:t>
              </a:r>
              <a:endParaRPr lang="en-US" sz="32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5C5681-204A-EAEA-E5FE-F11E442742C2}"/>
              </a:ext>
            </a:extLst>
          </p:cNvPr>
          <p:cNvGrpSpPr/>
          <p:nvPr/>
        </p:nvGrpSpPr>
        <p:grpSpPr>
          <a:xfrm>
            <a:off x="12913222" y="8652159"/>
            <a:ext cx="6715760" cy="1829550"/>
            <a:chOff x="1550259" y="6305962"/>
            <a:chExt cx="6715760" cy="2363240"/>
          </a:xfrm>
        </p:grpSpPr>
        <p:sp>
          <p:nvSpPr>
            <p:cNvPr id="23" name="Graphic 18">
              <a:extLst>
                <a:ext uri="{FF2B5EF4-FFF2-40B4-BE49-F238E27FC236}">
                  <a16:creationId xmlns:a16="http://schemas.microsoft.com/office/drawing/2014/main" id="{87CC9AB4-317F-906C-F505-017361E2FA88}"/>
                </a:ext>
              </a:extLst>
            </p:cNvPr>
            <p:cNvSpPr/>
            <p:nvPr/>
          </p:nvSpPr>
          <p:spPr>
            <a:xfrm flipH="1">
              <a:off x="1550259" y="6305962"/>
              <a:ext cx="6715760" cy="2363240"/>
            </a:xfrm>
            <a:prstGeom prst="rect">
              <a:avLst/>
            </a:prstGeom>
            <a:pattFill prst="pct5">
              <a:fgClr>
                <a:schemeClr val="accent3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6" name="Monotonectally deliver functionalized…">
              <a:extLst>
                <a:ext uri="{FF2B5EF4-FFF2-40B4-BE49-F238E27FC236}">
                  <a16:creationId xmlns:a16="http://schemas.microsoft.com/office/drawing/2014/main" id="{18897B23-23A3-D289-41F4-F6A6EBC2ACAE}"/>
                </a:ext>
              </a:extLst>
            </p:cNvPr>
            <p:cNvSpPr txBox="1"/>
            <p:nvPr/>
          </p:nvSpPr>
          <p:spPr>
            <a:xfrm>
              <a:off x="2230244" y="6557758"/>
              <a:ext cx="4635236" cy="1222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2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24/7 ordering possibility and full history</a:t>
              </a:r>
              <a:endParaRPr lang="en-US" sz="32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60159A9-890F-F19D-8097-9B4630C31AB5}"/>
              </a:ext>
            </a:extLst>
          </p:cNvPr>
          <p:cNvGrpSpPr/>
          <p:nvPr/>
        </p:nvGrpSpPr>
        <p:grpSpPr>
          <a:xfrm>
            <a:off x="15750953" y="10676642"/>
            <a:ext cx="6715760" cy="1369992"/>
            <a:chOff x="1550259" y="6305962"/>
            <a:chExt cx="6715760" cy="2363240"/>
          </a:xfrm>
        </p:grpSpPr>
        <p:sp>
          <p:nvSpPr>
            <p:cNvPr id="40" name="Graphic 18">
              <a:extLst>
                <a:ext uri="{FF2B5EF4-FFF2-40B4-BE49-F238E27FC236}">
                  <a16:creationId xmlns:a16="http://schemas.microsoft.com/office/drawing/2014/main" id="{823BC4FD-6DE8-5004-C774-5EA130203103}"/>
                </a:ext>
              </a:extLst>
            </p:cNvPr>
            <p:cNvSpPr/>
            <p:nvPr/>
          </p:nvSpPr>
          <p:spPr>
            <a:xfrm flipH="1">
              <a:off x="1550259" y="6305962"/>
              <a:ext cx="6715760" cy="2363240"/>
            </a:xfrm>
            <a:prstGeom prst="rect">
              <a:avLst/>
            </a:pr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41" name="Monotonectally deliver functionalized…">
              <a:extLst>
                <a:ext uri="{FF2B5EF4-FFF2-40B4-BE49-F238E27FC236}">
                  <a16:creationId xmlns:a16="http://schemas.microsoft.com/office/drawing/2014/main" id="{094138C6-1B65-D2B8-94F8-5FC25F46B9C0}"/>
                </a:ext>
              </a:extLst>
            </p:cNvPr>
            <p:cNvSpPr txBox="1"/>
            <p:nvPr/>
          </p:nvSpPr>
          <p:spPr>
            <a:xfrm>
              <a:off x="1845269" y="6646157"/>
              <a:ext cx="5395803" cy="1004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2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Real-time inventory count</a:t>
              </a:r>
              <a:endParaRPr lang="en-US" sz="32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10132D30-9242-89EE-133F-8C220157A486}"/>
              </a:ext>
            </a:extLst>
          </p:cNvPr>
          <p:cNvSpPr/>
          <p:nvPr/>
        </p:nvSpPr>
        <p:spPr>
          <a:xfrm>
            <a:off x="6206247" y="2996119"/>
            <a:ext cx="1050587" cy="505838"/>
          </a:xfrm>
          <a:prstGeom prst="rect">
            <a:avLst/>
          </a:prstGeom>
          <a:noFill/>
          <a:ln w="57150">
            <a:solidFill>
              <a:srgbClr val="8132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Placeholder 43" descr="A screenshot of a website&#10;&#10;Description automatically generated">
            <a:extLst>
              <a:ext uri="{FF2B5EF4-FFF2-40B4-BE49-F238E27FC236}">
                <a16:creationId xmlns:a16="http://schemas.microsoft.com/office/drawing/2014/main" id="{285701B8-4EA1-0308-4BA3-DD036E68D1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3" r="19953"/>
          <a:stretch>
            <a:fillRect/>
          </a:stretch>
        </p:blipFill>
        <p:spPr/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A533EA40-828D-F692-0778-B42ECEAA8F1B}"/>
              </a:ext>
            </a:extLst>
          </p:cNvPr>
          <p:cNvSpPr/>
          <p:nvPr/>
        </p:nvSpPr>
        <p:spPr>
          <a:xfrm>
            <a:off x="6206247" y="3112853"/>
            <a:ext cx="1206230" cy="5058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01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B7118C-4166-C0DA-453B-B19D5C2FD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11</a:t>
            </a:fld>
            <a:endParaRPr lang="id-ID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3E249D8-D5C4-7A33-BE48-30474ED584E5}"/>
              </a:ext>
            </a:extLst>
          </p:cNvPr>
          <p:cNvGrpSpPr/>
          <p:nvPr/>
        </p:nvGrpSpPr>
        <p:grpSpPr>
          <a:xfrm>
            <a:off x="11308100" y="6448691"/>
            <a:ext cx="2230844" cy="3520960"/>
            <a:chOff x="9756414" y="6232122"/>
            <a:chExt cx="2230844" cy="3520960"/>
          </a:xfrm>
        </p:grpSpPr>
        <p:sp>
          <p:nvSpPr>
            <p:cNvPr id="22" name="Graphic 18">
              <a:extLst>
                <a:ext uri="{FF2B5EF4-FFF2-40B4-BE49-F238E27FC236}">
                  <a16:creationId xmlns:a16="http://schemas.microsoft.com/office/drawing/2014/main" id="{EAC193CF-D5C8-A038-2B4B-2D4B51B32145}"/>
                </a:ext>
              </a:extLst>
            </p:cNvPr>
            <p:cNvSpPr/>
            <p:nvPr/>
          </p:nvSpPr>
          <p:spPr>
            <a:xfrm flipH="1">
              <a:off x="10170738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4" name="Monotonectally deliver functionalized…">
              <a:extLst>
                <a:ext uri="{FF2B5EF4-FFF2-40B4-BE49-F238E27FC236}">
                  <a16:creationId xmlns:a16="http://schemas.microsoft.com/office/drawing/2014/main" id="{9BC812D1-2DCA-60E6-2039-64D8D60DD345}"/>
                </a:ext>
              </a:extLst>
            </p:cNvPr>
            <p:cNvSpPr txBox="1"/>
            <p:nvPr/>
          </p:nvSpPr>
          <p:spPr>
            <a:xfrm>
              <a:off x="9756414" y="8238500"/>
              <a:ext cx="2230844" cy="15145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Rolls to sheets cutting (coming 1Q of 2024)</a:t>
              </a:r>
            </a:p>
          </p:txBody>
        </p:sp>
      </p:grpSp>
      <p:sp>
        <p:nvSpPr>
          <p:cNvPr id="19" name="Title 2">
            <a:extLst>
              <a:ext uri="{FF2B5EF4-FFF2-40B4-BE49-F238E27FC236}">
                <a16:creationId xmlns:a16="http://schemas.microsoft.com/office/drawing/2014/main" id="{35C587BD-3E4C-53E7-2D9C-84C6E95D2CC0}"/>
              </a:ext>
            </a:extLst>
          </p:cNvPr>
          <p:cNvSpPr txBox="1">
            <a:spLocks/>
          </p:cNvSpPr>
          <p:nvPr/>
        </p:nvSpPr>
        <p:spPr>
          <a:xfrm>
            <a:off x="10409925" y="3893552"/>
            <a:ext cx="11320360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Josefin Sans" pitchFamily="2" charset="0"/>
              </a:rPr>
              <a:t>POLAP Services For Printing Industry</a:t>
            </a:r>
            <a:endParaRPr lang="id-ID" sz="6600" b="1" dirty="0">
              <a:solidFill>
                <a:schemeClr val="accent2"/>
              </a:solidFill>
              <a:latin typeface="Josefin Sans" pitchFamily="2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CAA53B-1EF1-0DF5-4E71-657899225C1D}"/>
              </a:ext>
            </a:extLst>
          </p:cNvPr>
          <p:cNvCxnSpPr>
            <a:cxnSpLocks/>
          </p:cNvCxnSpPr>
          <p:nvPr/>
        </p:nvCxnSpPr>
        <p:spPr>
          <a:xfrm>
            <a:off x="10596191" y="3325661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8B698D-4B19-BEC7-AA43-DF9CFD618BB5}"/>
              </a:ext>
            </a:extLst>
          </p:cNvPr>
          <p:cNvGrpSpPr/>
          <p:nvPr/>
        </p:nvGrpSpPr>
        <p:grpSpPr>
          <a:xfrm>
            <a:off x="19858440" y="6448691"/>
            <a:ext cx="2560320" cy="3516343"/>
            <a:chOff x="18244764" y="6232122"/>
            <a:chExt cx="2560320" cy="3516343"/>
          </a:xfrm>
        </p:grpSpPr>
        <p:sp>
          <p:nvSpPr>
            <p:cNvPr id="25" name="Graphic 18">
              <a:extLst>
                <a:ext uri="{FF2B5EF4-FFF2-40B4-BE49-F238E27FC236}">
                  <a16:creationId xmlns:a16="http://schemas.microsoft.com/office/drawing/2014/main" id="{BFD253CE-C1AE-D47E-2B1D-8CD7473F6709}"/>
                </a:ext>
              </a:extLst>
            </p:cNvPr>
            <p:cNvSpPr/>
            <p:nvPr/>
          </p:nvSpPr>
          <p:spPr>
            <a:xfrm flipH="1">
              <a:off x="18823826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888C4AF0-3B10-B9AE-B39D-15C5825469F6}"/>
                </a:ext>
              </a:extLst>
            </p:cNvPr>
            <p:cNvSpPr txBox="1"/>
            <p:nvPr/>
          </p:nvSpPr>
          <p:spPr>
            <a:xfrm>
              <a:off x="18244764" y="8238500"/>
              <a:ext cx="2560320" cy="15099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Logistics between Printing Industry companies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EDD982-2D9C-6A6B-7F83-F9572535D094}"/>
              </a:ext>
            </a:extLst>
          </p:cNvPr>
          <p:cNvGrpSpPr/>
          <p:nvPr/>
        </p:nvGrpSpPr>
        <p:grpSpPr>
          <a:xfrm>
            <a:off x="17156851" y="6448691"/>
            <a:ext cx="2153446" cy="2996201"/>
            <a:chOff x="15283137" y="6232122"/>
            <a:chExt cx="2153446" cy="2996201"/>
          </a:xfrm>
        </p:grpSpPr>
        <p:sp>
          <p:nvSpPr>
            <p:cNvPr id="24" name="Graphic 18">
              <a:extLst>
                <a:ext uri="{FF2B5EF4-FFF2-40B4-BE49-F238E27FC236}">
                  <a16:creationId xmlns:a16="http://schemas.microsoft.com/office/drawing/2014/main" id="{8CFA2253-AF5B-C35A-7F55-154302C5D209}"/>
                </a:ext>
              </a:extLst>
            </p:cNvPr>
            <p:cNvSpPr/>
            <p:nvPr/>
          </p:nvSpPr>
          <p:spPr>
            <a:xfrm flipH="1">
              <a:off x="15658762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44AC7594-09AF-BAD9-6BC5-9E673EE5BB17}"/>
                </a:ext>
              </a:extLst>
            </p:cNvPr>
            <p:cNvSpPr txBox="1"/>
            <p:nvPr/>
          </p:nvSpPr>
          <p:spPr>
            <a:xfrm>
              <a:off x="15283137" y="8238500"/>
              <a:ext cx="2153446" cy="9898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Pantone color mixing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8F0465D-30D5-ADD5-4D0F-BBB955EC6078}"/>
              </a:ext>
            </a:extLst>
          </p:cNvPr>
          <p:cNvGrpSpPr/>
          <p:nvPr/>
        </p:nvGrpSpPr>
        <p:grpSpPr>
          <a:xfrm>
            <a:off x="14206107" y="6448691"/>
            <a:ext cx="2244882" cy="3000817"/>
            <a:chOff x="12222153" y="6232122"/>
            <a:chExt cx="2244882" cy="3000817"/>
          </a:xfrm>
        </p:grpSpPr>
        <p:sp>
          <p:nvSpPr>
            <p:cNvPr id="23" name="Graphic 18">
              <a:extLst>
                <a:ext uri="{FF2B5EF4-FFF2-40B4-BE49-F238E27FC236}">
                  <a16:creationId xmlns:a16="http://schemas.microsoft.com/office/drawing/2014/main" id="{C7547344-5CBA-87B3-769D-9AC08DD75715}"/>
                </a:ext>
              </a:extLst>
            </p:cNvPr>
            <p:cNvSpPr/>
            <p:nvPr/>
          </p:nvSpPr>
          <p:spPr>
            <a:xfrm flipH="1">
              <a:off x="12643496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07E24265-2C8C-EC1F-6026-948CA85859F5}"/>
                </a:ext>
              </a:extLst>
            </p:cNvPr>
            <p:cNvSpPr txBox="1"/>
            <p:nvPr/>
          </p:nvSpPr>
          <p:spPr>
            <a:xfrm>
              <a:off x="12222153" y="8238500"/>
              <a:ext cx="2244882" cy="9944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Blanket (Rubber) cutting</a:t>
              </a:r>
            </a:p>
          </p:txBody>
        </p:sp>
      </p:grpSp>
      <p:pic>
        <p:nvPicPr>
          <p:cNvPr id="12" name="Picture Placeholder 1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E1315A59-F425-9471-05B0-0FF291122C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8" descr="A white line drawing of a tube and scissors&#10;&#10;Description automatically generated">
            <a:extLst>
              <a:ext uri="{FF2B5EF4-FFF2-40B4-BE49-F238E27FC236}">
                <a16:creationId xmlns:a16="http://schemas.microsoft.com/office/drawing/2014/main" id="{FC7FB129-4604-A780-3BBF-1E1BD3646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071" y="6540439"/>
            <a:ext cx="1448028" cy="1448028"/>
          </a:xfrm>
          <a:prstGeom prst="rect">
            <a:avLst/>
          </a:prstGeom>
        </p:spPr>
      </p:pic>
      <p:pic>
        <p:nvPicPr>
          <p:cNvPr id="11" name="Picture 10" descr="A white line drawing of scissors&#10;&#10;Description automatically generated">
            <a:extLst>
              <a:ext uri="{FF2B5EF4-FFF2-40B4-BE49-F238E27FC236}">
                <a16:creationId xmlns:a16="http://schemas.microsoft.com/office/drawing/2014/main" id="{CF67A244-2B6A-031A-EAC8-F31FAF2BB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093" y="6500915"/>
            <a:ext cx="1527076" cy="1527076"/>
          </a:xfrm>
          <a:prstGeom prst="rect">
            <a:avLst/>
          </a:prstGeom>
        </p:spPr>
      </p:pic>
      <p:pic>
        <p:nvPicPr>
          <p:cNvPr id="21" name="Picture 20" descr="A white outline of a truck and gear with a magnifying glass&#10;&#10;Description automatically generated">
            <a:extLst>
              <a:ext uri="{FF2B5EF4-FFF2-40B4-BE49-F238E27FC236}">
                <a16:creationId xmlns:a16="http://schemas.microsoft.com/office/drawing/2014/main" id="{D78F2CE3-1DBE-0DA8-076A-8EA11262EC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1648" y="6433377"/>
            <a:ext cx="1595803" cy="1595803"/>
          </a:xfrm>
          <a:prstGeom prst="rect">
            <a:avLst/>
          </a:prstGeom>
        </p:spPr>
      </p:pic>
      <p:pic>
        <p:nvPicPr>
          <p:cNvPr id="33" name="Picture 32" descr="A white line drawing of a bucket of paint and a paintbrush&#10;&#10;Description automatically generated">
            <a:extLst>
              <a:ext uri="{FF2B5EF4-FFF2-40B4-BE49-F238E27FC236}">
                <a16:creationId xmlns:a16="http://schemas.microsoft.com/office/drawing/2014/main" id="{D895FC1E-3D49-B54C-A7B8-09F9812D76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5672" y="6414327"/>
            <a:ext cx="1595803" cy="159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15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8B6F1F-9C8D-3869-EBA5-18E5D417CF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12</a:t>
            </a:fld>
            <a:endParaRPr lang="id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7A4803-6015-5F62-9567-196DFB59F4C7}"/>
              </a:ext>
            </a:extLst>
          </p:cNvPr>
          <p:cNvSpPr txBox="1"/>
          <p:nvPr/>
        </p:nvSpPr>
        <p:spPr>
          <a:xfrm>
            <a:off x="11180950" y="5034891"/>
            <a:ext cx="11051320" cy="749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spc="90" dirty="0">
                <a:solidFill>
                  <a:schemeClr val="accent2"/>
                </a:solidFill>
                <a:latin typeface="Josefin Sans" pitchFamily="2" charset="0"/>
                <a:cs typeface="Segoe UI" panose="020B0502040204020203" pitchFamily="34" charset="0"/>
              </a:rPr>
              <a:t>4 rolls sheeting machine, coming 1st quarter of 2024</a:t>
            </a:r>
            <a:endParaRPr lang="id-ID" sz="3200" b="1" spc="90" dirty="0">
              <a:solidFill>
                <a:schemeClr val="accent2"/>
              </a:solidFill>
              <a:latin typeface="Josefin Sans" pitchFamily="2" charset="0"/>
              <a:cs typeface="Segoe UI" panose="020B0502040204020203" pitchFamily="34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E57E0811-3A70-7FCE-C685-C812C59C7F59}"/>
              </a:ext>
            </a:extLst>
          </p:cNvPr>
          <p:cNvSpPr txBox="1">
            <a:spLocks/>
          </p:cNvSpPr>
          <p:nvPr/>
        </p:nvSpPr>
        <p:spPr>
          <a:xfrm>
            <a:off x="11114427" y="4022677"/>
            <a:ext cx="1226133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Josefin Sans" pitchFamily="2" charset="0"/>
              </a:rPr>
              <a:t>POLAP </a:t>
            </a:r>
            <a:r>
              <a:rPr lang="en-US" sz="6600" b="1" dirty="0">
                <a:solidFill>
                  <a:schemeClr val="accent1"/>
                </a:solidFill>
                <a:latin typeface="Josefin Sans" pitchFamily="2" charset="0"/>
              </a:rPr>
              <a:t>Paper cutting machine</a:t>
            </a:r>
            <a:endParaRPr lang="id-ID" sz="6600" b="1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DCE8FA-8FF6-0B52-99F4-81E61BB364E2}"/>
              </a:ext>
            </a:extLst>
          </p:cNvPr>
          <p:cNvGrpSpPr/>
          <p:nvPr/>
        </p:nvGrpSpPr>
        <p:grpSpPr>
          <a:xfrm>
            <a:off x="11228176" y="6972433"/>
            <a:ext cx="11806922" cy="2386388"/>
            <a:chOff x="11228171" y="6854508"/>
            <a:chExt cx="10566652" cy="238638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D47CC3A-6C5D-B2A1-2770-83391CEABA30}"/>
                </a:ext>
              </a:extLst>
            </p:cNvPr>
            <p:cNvSpPr/>
            <p:nvPr/>
          </p:nvSpPr>
          <p:spPr>
            <a:xfrm>
              <a:off x="11228171" y="6885624"/>
              <a:ext cx="4298470" cy="2355272"/>
            </a:xfrm>
            <a:prstGeom prst="roundRect">
              <a:avLst>
                <a:gd name="adj" fmla="val 1146"/>
              </a:avLst>
            </a:prstGeom>
            <a:solidFill>
              <a:srgbClr val="FFFFFF"/>
            </a:solidFill>
            <a:ln>
              <a:noFill/>
            </a:ln>
            <a:effectLst>
              <a:outerShdw blurRad="368300" dist="2286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Josefin Sans" pitchFamily="2" charset="0"/>
                <a:cs typeface="Poppins Light" panose="00000400000000000000" pitchFamily="2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B92E95F-8C7B-B522-9099-9A8E19A29889}"/>
                </a:ext>
              </a:extLst>
            </p:cNvPr>
            <p:cNvSpPr/>
            <p:nvPr/>
          </p:nvSpPr>
          <p:spPr>
            <a:xfrm>
              <a:off x="16121172" y="6854508"/>
              <a:ext cx="5673651" cy="2386388"/>
            </a:xfrm>
            <a:prstGeom prst="roundRect">
              <a:avLst>
                <a:gd name="adj" fmla="val 2137"/>
              </a:avLst>
            </a:prstGeom>
            <a:gradFill>
              <a:gsLst>
                <a:gs pos="0">
                  <a:schemeClr val="accent1"/>
                </a:gs>
                <a:gs pos="96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368300" dist="2286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Josefin Sans" pitchFamily="2" charset="0"/>
                <a:cs typeface="Poppins Light" panose="00000400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A03277E-8955-17E4-9702-C178F1BCE0A9}"/>
                </a:ext>
              </a:extLst>
            </p:cNvPr>
            <p:cNvSpPr txBox="1"/>
            <p:nvPr/>
          </p:nvSpPr>
          <p:spPr>
            <a:xfrm>
              <a:off x="16198345" y="7201517"/>
              <a:ext cx="5422362" cy="1606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600" b="1" spc="-150" dirty="0">
                  <a:solidFill>
                    <a:schemeClr val="bg1"/>
                  </a:solidFill>
                  <a:latin typeface="Josefin Sans" pitchFamily="2" charset="0"/>
                  <a:cs typeface="Poppins Light" panose="00000400000000000000" pitchFamily="2" charset="0"/>
                </a:rPr>
                <a:t>With advanced technology and robust build, an efficient production is provided, while maintaining the quality and integrity of the processed material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F42A386-D8CE-4721-4A47-4FBF48B65FCA}"/>
                </a:ext>
              </a:extLst>
            </p:cNvPr>
            <p:cNvSpPr txBox="1"/>
            <p:nvPr/>
          </p:nvSpPr>
          <p:spPr>
            <a:xfrm>
              <a:off x="11444186" y="7201517"/>
              <a:ext cx="3882929" cy="1606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6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cs typeface="Poppins Light" panose="00000400000000000000" pitchFamily="2" charset="0"/>
                </a:rPr>
                <a:t>High-precision sheeting machine designed to process paper and cardboard rolls into sheets</a:t>
              </a: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9CE0A0C-7C94-2306-DDF6-ECCCA13EF002}"/>
              </a:ext>
            </a:extLst>
          </p:cNvPr>
          <p:cNvCxnSpPr>
            <a:cxnSpLocks/>
          </p:cNvCxnSpPr>
          <p:nvPr/>
        </p:nvCxnSpPr>
        <p:spPr>
          <a:xfrm>
            <a:off x="11228172" y="3532351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E44609B-EFF8-E5FA-9A2B-945413FADE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 descr="A machine with many rolls of paper&#10;&#10;Description automatically generated with medium confidence">
            <a:extLst>
              <a:ext uri="{FF2B5EF4-FFF2-40B4-BE49-F238E27FC236}">
                <a16:creationId xmlns:a16="http://schemas.microsoft.com/office/drawing/2014/main" id="{C624C4C9-0986-D00F-D75B-82E1CE14A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76" y="4538671"/>
            <a:ext cx="7958035" cy="492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47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A paper airplane on a black background&#10;&#10;Description automatically generated">
            <a:extLst>
              <a:ext uri="{FF2B5EF4-FFF2-40B4-BE49-F238E27FC236}">
                <a16:creationId xmlns:a16="http://schemas.microsoft.com/office/drawing/2014/main" id="{3867AE9B-C482-B2B3-5897-71FC39816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2968" flipH="1" flipV="1">
            <a:off x="18666805" y="4245619"/>
            <a:ext cx="10384980" cy="9755581"/>
          </a:xfrm>
          <a:prstGeom prst="rect">
            <a:avLst/>
          </a:prstGeom>
          <a:effectLst/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3CCB4B14-4C35-6FA5-1266-39DF07A676DD}"/>
              </a:ext>
            </a:extLst>
          </p:cNvPr>
          <p:cNvSpPr/>
          <p:nvPr/>
        </p:nvSpPr>
        <p:spPr>
          <a:xfrm flipH="1">
            <a:off x="-2" y="1"/>
            <a:ext cx="3510807" cy="12413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A1FFFD-5E79-94F5-0DD6-F99DB8B8A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13</a:t>
            </a:fld>
            <a:endParaRPr lang="id-ID" dirty="0"/>
          </a:p>
        </p:txBody>
      </p:sp>
      <p:sp>
        <p:nvSpPr>
          <p:cNvPr id="54" name="Title 2">
            <a:extLst>
              <a:ext uri="{FF2B5EF4-FFF2-40B4-BE49-F238E27FC236}">
                <a16:creationId xmlns:a16="http://schemas.microsoft.com/office/drawing/2014/main" id="{41F363AB-E73F-FB89-AEDB-05AE6E057AE9}"/>
              </a:ext>
            </a:extLst>
          </p:cNvPr>
          <p:cNvSpPr txBox="1">
            <a:spLocks/>
          </p:cNvSpPr>
          <p:nvPr/>
        </p:nvSpPr>
        <p:spPr>
          <a:xfrm>
            <a:off x="16981271" y="9313512"/>
            <a:ext cx="7557630" cy="2697342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b="1" dirty="0">
                <a:solidFill>
                  <a:schemeClr val="accent1"/>
                </a:solidFill>
                <a:latin typeface="Josefin Sans" pitchFamily="2" charset="0"/>
              </a:rPr>
              <a:t>50+ Leading Paper and printing Material Brands Trust POLAP</a:t>
            </a:r>
            <a:endParaRPr lang="id-ID" sz="5200" b="1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55" name="Monotonectally deliver functionalized…">
            <a:extLst>
              <a:ext uri="{FF2B5EF4-FFF2-40B4-BE49-F238E27FC236}">
                <a16:creationId xmlns:a16="http://schemas.microsoft.com/office/drawing/2014/main" id="{F943F7F8-DCDA-62C6-CF8E-8E7D33EE37B1}"/>
              </a:ext>
            </a:extLst>
          </p:cNvPr>
          <p:cNvSpPr txBox="1"/>
          <p:nvPr/>
        </p:nvSpPr>
        <p:spPr>
          <a:xfrm>
            <a:off x="17100633" y="11621207"/>
            <a:ext cx="7211298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8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With over </a:t>
            </a:r>
            <a:r>
              <a:rPr lang="en-US" sz="28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90%</a:t>
            </a:r>
            <a:r>
              <a:rPr lang="en-US" sz="28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 of our suppliers, we have a history of more than </a:t>
            </a:r>
            <a:r>
              <a:rPr lang="en-US" sz="28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15 years </a:t>
            </a:r>
            <a:r>
              <a:rPr lang="en-US" sz="28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of long-term cooperation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AF6E414-0A84-C38F-D1E0-61E85A0DCE23}"/>
              </a:ext>
            </a:extLst>
          </p:cNvPr>
          <p:cNvCxnSpPr>
            <a:cxnSpLocks/>
          </p:cNvCxnSpPr>
          <p:nvPr/>
        </p:nvCxnSpPr>
        <p:spPr>
          <a:xfrm>
            <a:off x="17090317" y="9080397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A paper airplane on a black background&#10;&#10;Description automatically generated">
            <a:extLst>
              <a:ext uri="{FF2B5EF4-FFF2-40B4-BE49-F238E27FC236}">
                <a16:creationId xmlns:a16="http://schemas.microsoft.com/office/drawing/2014/main" id="{92D5CE30-182C-DE77-77C8-F82CC3D687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10951">
            <a:off x="-3134688" y="9387160"/>
            <a:ext cx="5546383" cy="5210235"/>
          </a:xfrm>
          <a:prstGeom prst="rect">
            <a:avLst/>
          </a:prstGeom>
        </p:spPr>
      </p:pic>
      <p:sp>
        <p:nvSpPr>
          <p:cNvPr id="18" name="Photo goods">
            <a:extLst>
              <a:ext uri="{FF2B5EF4-FFF2-40B4-BE49-F238E27FC236}">
                <a16:creationId xmlns:a16="http://schemas.microsoft.com/office/drawing/2014/main" id="{47E9E277-466C-1630-60F8-D0E7D033794D}"/>
              </a:ext>
            </a:extLst>
          </p:cNvPr>
          <p:cNvSpPr txBox="1"/>
          <p:nvPr/>
        </p:nvSpPr>
        <p:spPr>
          <a:xfrm>
            <a:off x="324177" y="10280310"/>
            <a:ext cx="276192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355600">
              <a:defRPr sz="3200" cap="all">
                <a:solidFill>
                  <a:srgbClr val="000000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Photo</a:t>
            </a:r>
            <a:endParaRPr sz="3600" dirty="0">
              <a:solidFill>
                <a:schemeClr val="bg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656B5C5-5704-CB49-350D-9F802903C52C}"/>
              </a:ext>
            </a:extLst>
          </p:cNvPr>
          <p:cNvSpPr/>
          <p:nvPr/>
        </p:nvSpPr>
        <p:spPr>
          <a:xfrm>
            <a:off x="3692544" y="8803214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03254BE-1539-F59A-43E9-83FF4B1F72AB}"/>
              </a:ext>
            </a:extLst>
          </p:cNvPr>
          <p:cNvSpPr/>
          <p:nvPr/>
        </p:nvSpPr>
        <p:spPr>
          <a:xfrm>
            <a:off x="6998713" y="8803214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2F99234-5BF0-5FF5-4BCD-CFFF1B459DE3}"/>
              </a:ext>
            </a:extLst>
          </p:cNvPr>
          <p:cNvSpPr/>
          <p:nvPr/>
        </p:nvSpPr>
        <p:spPr>
          <a:xfrm>
            <a:off x="10304882" y="8803214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047D5A8-B351-E798-4A7C-A55DB2416303}"/>
              </a:ext>
            </a:extLst>
          </p:cNvPr>
          <p:cNvSpPr/>
          <p:nvPr/>
        </p:nvSpPr>
        <p:spPr>
          <a:xfrm>
            <a:off x="13611051" y="8803214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87" name="goldbuch-600x315w.jpg" descr="goldbuch-600x315w.jpg">
            <a:extLst>
              <a:ext uri="{FF2B5EF4-FFF2-40B4-BE49-F238E27FC236}">
                <a16:creationId xmlns:a16="http://schemas.microsoft.com/office/drawing/2014/main" id="{190DB9CE-2BD9-3927-E5AC-0C90F501F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9837" y="9080397"/>
            <a:ext cx="2140078" cy="1123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Kodak-Alaris-header-logo.jpg" descr="Kodak-Alaris-header-logo.jpg">
            <a:extLst>
              <a:ext uri="{FF2B5EF4-FFF2-40B4-BE49-F238E27FC236}">
                <a16:creationId xmlns:a16="http://schemas.microsoft.com/office/drawing/2014/main" id="{82F96F8A-5BB9-C1CE-9361-04E6DD3A31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6124" y="9109593"/>
            <a:ext cx="2031987" cy="1179287"/>
          </a:xfrm>
          <a:prstGeom prst="rect">
            <a:avLst/>
          </a:prstGeom>
          <a:ln w="12700">
            <a:miter lim="400000"/>
          </a:ln>
        </p:spPr>
      </p:pic>
      <p:pic>
        <p:nvPicPr>
          <p:cNvPr id="92" name="Снимок экрана 2021-01-13 в 17.29.28.png" descr="Снимок экрана 2021-01-13 в 17.29.28.png">
            <a:extLst>
              <a:ext uri="{FF2B5EF4-FFF2-40B4-BE49-F238E27FC236}">
                <a16:creationId xmlns:a16="http://schemas.microsoft.com/office/drawing/2014/main" id="{F6231598-4139-E323-DDB6-3112985C14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0973" y="9438642"/>
            <a:ext cx="2234627" cy="5059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Picture 103" descr="A red text on a black background&#10;&#10;Description automatically generated">
            <a:extLst>
              <a:ext uri="{FF2B5EF4-FFF2-40B4-BE49-F238E27FC236}">
                <a16:creationId xmlns:a16="http://schemas.microsoft.com/office/drawing/2014/main" id="{286A1BD1-2F16-B72B-22A3-067B4F135A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7" t="38902" r="12327" b="38902"/>
          <a:stretch/>
        </p:blipFill>
        <p:spPr>
          <a:xfrm>
            <a:off x="4217421" y="9341481"/>
            <a:ext cx="2131320" cy="627842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6277FAF7-C09D-DD48-5376-394310C65D04}"/>
              </a:ext>
            </a:extLst>
          </p:cNvPr>
          <p:cNvSpPr/>
          <p:nvPr/>
        </p:nvSpPr>
        <p:spPr>
          <a:xfrm>
            <a:off x="3692544" y="10709621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5054E6F-BE68-5142-6E93-B24CAE603261}"/>
              </a:ext>
            </a:extLst>
          </p:cNvPr>
          <p:cNvSpPr/>
          <p:nvPr/>
        </p:nvSpPr>
        <p:spPr>
          <a:xfrm>
            <a:off x="6998713" y="10709621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7CF6A41-93BD-0D74-3C0E-30EBCAEDBA61}"/>
              </a:ext>
            </a:extLst>
          </p:cNvPr>
          <p:cNvSpPr/>
          <p:nvPr/>
        </p:nvSpPr>
        <p:spPr>
          <a:xfrm>
            <a:off x="10304882" y="10709621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A082D67-4186-B7C2-3F89-9A7675F68459}"/>
              </a:ext>
            </a:extLst>
          </p:cNvPr>
          <p:cNvSpPr/>
          <p:nvPr/>
        </p:nvSpPr>
        <p:spPr>
          <a:xfrm>
            <a:off x="13611051" y="10709621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86" name="walther_design.jpg" descr="walther_design.jpg">
            <a:extLst>
              <a:ext uri="{FF2B5EF4-FFF2-40B4-BE49-F238E27FC236}">
                <a16:creationId xmlns:a16="http://schemas.microsoft.com/office/drawing/2014/main" id="{99AB3DFD-13C3-DAA5-3DDD-0B10222F8B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8391" y="11043952"/>
            <a:ext cx="1442760" cy="1154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Снимок экрана 2020-12-28 в 17.44.48.png" descr="Снимок экрана 2020-12-28 в 17.44.48.png">
            <a:extLst>
              <a:ext uri="{FF2B5EF4-FFF2-40B4-BE49-F238E27FC236}">
                <a16:creationId xmlns:a16="http://schemas.microsoft.com/office/drawing/2014/main" id="{CF06510D-7097-714D-F6CA-8C5A120027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84570" y="11120583"/>
            <a:ext cx="1423892" cy="913858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0.jpeg" descr="0.jpeg">
            <a:extLst>
              <a:ext uri="{FF2B5EF4-FFF2-40B4-BE49-F238E27FC236}">
                <a16:creationId xmlns:a16="http://schemas.microsoft.com/office/drawing/2014/main" id="{51B3AABC-B595-C28D-60E8-EA9F189BFF9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4276" y="11012095"/>
            <a:ext cx="2198862" cy="1099428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HiTi.png" descr="HiTi.png">
            <a:extLst>
              <a:ext uri="{FF2B5EF4-FFF2-40B4-BE49-F238E27FC236}">
                <a16:creationId xmlns:a16="http://schemas.microsoft.com/office/drawing/2014/main" id="{42D2856D-127E-36EA-8003-DF53FE7C89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81521" y="11328842"/>
            <a:ext cx="1927082" cy="58473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Printing materials">
            <a:extLst>
              <a:ext uri="{FF2B5EF4-FFF2-40B4-BE49-F238E27FC236}">
                <a16:creationId xmlns:a16="http://schemas.microsoft.com/office/drawing/2014/main" id="{3F25DBAA-2311-A739-76E3-A4047D475F24}"/>
              </a:ext>
            </a:extLst>
          </p:cNvPr>
          <p:cNvSpPr txBox="1"/>
          <p:nvPr/>
        </p:nvSpPr>
        <p:spPr>
          <a:xfrm>
            <a:off x="324177" y="5907171"/>
            <a:ext cx="2761923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355600">
              <a:defRPr sz="3200" cap="all">
                <a:solidFill>
                  <a:srgbClr val="000000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Print Materials</a:t>
            </a:r>
            <a:endParaRPr sz="3600" dirty="0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972D3C-3C02-A491-600C-0F8AC923026A}"/>
              </a:ext>
            </a:extLst>
          </p:cNvPr>
          <p:cNvSpPr/>
          <p:nvPr/>
        </p:nvSpPr>
        <p:spPr>
          <a:xfrm>
            <a:off x="3718617" y="4719431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88EF9D-69F3-A0BB-8B74-249197A3403F}"/>
              </a:ext>
            </a:extLst>
          </p:cNvPr>
          <p:cNvSpPr/>
          <p:nvPr/>
        </p:nvSpPr>
        <p:spPr>
          <a:xfrm>
            <a:off x="7024786" y="4719431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DBDD782-1123-4AE6-F2DB-6FE68CB32E13}"/>
              </a:ext>
            </a:extLst>
          </p:cNvPr>
          <p:cNvSpPr/>
          <p:nvPr/>
        </p:nvSpPr>
        <p:spPr>
          <a:xfrm>
            <a:off x="10330955" y="4719431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ECDC27C-262F-14DD-E8ED-BCDD41C68104}"/>
              </a:ext>
            </a:extLst>
          </p:cNvPr>
          <p:cNvSpPr/>
          <p:nvPr/>
        </p:nvSpPr>
        <p:spPr>
          <a:xfrm>
            <a:off x="13637124" y="4719431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66810EC-012D-D71D-CB6F-04B1F8703EF3}"/>
              </a:ext>
            </a:extLst>
          </p:cNvPr>
          <p:cNvSpPr/>
          <p:nvPr/>
        </p:nvSpPr>
        <p:spPr>
          <a:xfrm>
            <a:off x="16943294" y="4719431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109" name="Fujifilm_logo_logotype.png" descr="Fujifilm_logo_logotype.png">
            <a:extLst>
              <a:ext uri="{FF2B5EF4-FFF2-40B4-BE49-F238E27FC236}">
                <a16:creationId xmlns:a16="http://schemas.microsoft.com/office/drawing/2014/main" id="{0FC1DC8B-E336-6531-37EA-1EE39F9289E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90254" y="5367530"/>
            <a:ext cx="2123730" cy="4081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Logo_Final_FSD.png" descr="Logo_Final_FSD.png">
            <a:extLst>
              <a:ext uri="{FF2B5EF4-FFF2-40B4-BE49-F238E27FC236}">
                <a16:creationId xmlns:a16="http://schemas.microsoft.com/office/drawing/2014/main" id="{D369019B-058D-0EA5-1314-CDBCB0D5053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742957" y="5156289"/>
            <a:ext cx="830660" cy="83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icture 117" descr="A red text on a black background&#10;&#10;Description automatically generated">
            <a:extLst>
              <a:ext uri="{FF2B5EF4-FFF2-40B4-BE49-F238E27FC236}">
                <a16:creationId xmlns:a16="http://schemas.microsoft.com/office/drawing/2014/main" id="{404FC847-56C8-0B72-519A-743E79646DE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7" t="38902" r="12327" b="38902"/>
          <a:stretch/>
        </p:blipFill>
        <p:spPr>
          <a:xfrm>
            <a:off x="4174120" y="5253164"/>
            <a:ext cx="2131320" cy="62784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0A8A4DBB-1A17-CF2E-3EA6-6E8A6027A1B6}"/>
              </a:ext>
            </a:extLst>
          </p:cNvPr>
          <p:cNvSpPr/>
          <p:nvPr/>
        </p:nvSpPr>
        <p:spPr>
          <a:xfrm>
            <a:off x="3718617" y="6601124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65C4CE2-5FCD-AC10-BE76-43D5A24C9956}"/>
              </a:ext>
            </a:extLst>
          </p:cNvPr>
          <p:cNvSpPr/>
          <p:nvPr/>
        </p:nvSpPr>
        <p:spPr>
          <a:xfrm>
            <a:off x="7024786" y="6601124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C019005-F124-DACB-D712-E03EF21A72E4}"/>
              </a:ext>
            </a:extLst>
          </p:cNvPr>
          <p:cNvSpPr/>
          <p:nvPr/>
        </p:nvSpPr>
        <p:spPr>
          <a:xfrm>
            <a:off x="10330955" y="6601124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D3B521F-496F-3415-E93C-4BC6ADE577BB}"/>
              </a:ext>
            </a:extLst>
          </p:cNvPr>
          <p:cNvSpPr/>
          <p:nvPr/>
        </p:nvSpPr>
        <p:spPr>
          <a:xfrm>
            <a:off x="13637124" y="6601124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6D60B7-1C71-D2BF-66BF-60937D636A5E}"/>
              </a:ext>
            </a:extLst>
          </p:cNvPr>
          <p:cNvSpPr/>
          <p:nvPr/>
        </p:nvSpPr>
        <p:spPr>
          <a:xfrm>
            <a:off x="16943294" y="6601124"/>
            <a:ext cx="3042326" cy="1704376"/>
          </a:xfrm>
          <a:prstGeom prst="rect">
            <a:avLst/>
          </a:pr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112" name="logoSiegwerkBlack.high.png" descr="logoSiegwerkBlack.high.png">
            <a:extLst>
              <a:ext uri="{FF2B5EF4-FFF2-40B4-BE49-F238E27FC236}">
                <a16:creationId xmlns:a16="http://schemas.microsoft.com/office/drawing/2014/main" id="{A6513E2B-F90C-0D98-2FFC-DF53A76511F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05278" y="7172077"/>
            <a:ext cx="2281343" cy="5624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erdmann-logo.png" descr="erdmann-logo.png">
            <a:extLst>
              <a:ext uri="{FF2B5EF4-FFF2-40B4-BE49-F238E27FC236}">
                <a16:creationId xmlns:a16="http://schemas.microsoft.com/office/drawing/2014/main" id="{697ED17A-83C0-549C-D78D-1ACE49FCFA6C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b="14775"/>
          <a:stretch>
            <a:fillRect/>
          </a:stretch>
        </p:blipFill>
        <p:spPr>
          <a:xfrm>
            <a:off x="10533852" y="6701316"/>
            <a:ext cx="2525328" cy="15039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Picture 116" descr="A black and orange logo&#10;&#10;Description automatically generated">
            <a:extLst>
              <a:ext uri="{FF2B5EF4-FFF2-40B4-BE49-F238E27FC236}">
                <a16:creationId xmlns:a16="http://schemas.microsoft.com/office/drawing/2014/main" id="{B3CBA34A-6F96-E21D-FD0E-07745BD89BCB}"/>
              </a:ext>
            </a:extLst>
          </p:cNvPr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3663" y="6767723"/>
            <a:ext cx="2609246" cy="1422174"/>
          </a:xfrm>
          <a:prstGeom prst="rect">
            <a:avLst/>
          </a:prstGeom>
        </p:spPr>
      </p:pic>
      <p:sp>
        <p:nvSpPr>
          <p:cNvPr id="16" name="Paper &amp; board">
            <a:extLst>
              <a:ext uri="{FF2B5EF4-FFF2-40B4-BE49-F238E27FC236}">
                <a16:creationId xmlns:a16="http://schemas.microsoft.com/office/drawing/2014/main" id="{3D43EAE8-8D1B-84DA-9006-33A857B5FEDC}"/>
              </a:ext>
            </a:extLst>
          </p:cNvPr>
          <p:cNvSpPr txBox="1"/>
          <p:nvPr/>
        </p:nvSpPr>
        <p:spPr>
          <a:xfrm>
            <a:off x="324177" y="2088029"/>
            <a:ext cx="276192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355600">
              <a:defRPr sz="3200" cap="all">
                <a:solidFill>
                  <a:srgbClr val="000000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Paper</a:t>
            </a:r>
            <a:endParaRPr sz="3600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E784FB9-139B-6DA9-7677-6645BDB5DE3C}"/>
              </a:ext>
            </a:extLst>
          </p:cNvPr>
          <p:cNvSpPr/>
          <p:nvPr/>
        </p:nvSpPr>
        <p:spPr>
          <a:xfrm>
            <a:off x="3718617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526BA93-1CB9-67FA-0783-6F08FA728567}"/>
              </a:ext>
            </a:extLst>
          </p:cNvPr>
          <p:cNvSpPr/>
          <p:nvPr/>
        </p:nvSpPr>
        <p:spPr>
          <a:xfrm>
            <a:off x="7024786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416C6FC-DD8C-1148-4038-D4AE1A8BE93E}"/>
              </a:ext>
            </a:extLst>
          </p:cNvPr>
          <p:cNvSpPr/>
          <p:nvPr/>
        </p:nvSpPr>
        <p:spPr>
          <a:xfrm>
            <a:off x="10330955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8B65564-91A5-7D84-D9EE-FBEB4B22FCC9}"/>
              </a:ext>
            </a:extLst>
          </p:cNvPr>
          <p:cNvSpPr/>
          <p:nvPr/>
        </p:nvSpPr>
        <p:spPr>
          <a:xfrm>
            <a:off x="13637124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31669CA-FBCA-9BD6-3898-E4CD04E72ABE}"/>
              </a:ext>
            </a:extLst>
          </p:cNvPr>
          <p:cNvSpPr/>
          <p:nvPr/>
        </p:nvSpPr>
        <p:spPr>
          <a:xfrm>
            <a:off x="16943294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69D2CB-4EB9-83E5-E192-2A15F6BE5C88}"/>
              </a:ext>
            </a:extLst>
          </p:cNvPr>
          <p:cNvSpPr/>
          <p:nvPr/>
        </p:nvSpPr>
        <p:spPr>
          <a:xfrm>
            <a:off x="20249464" y="610933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19" name="Снимок экрана 2020-12-28 в 17.10.30.png" descr="Снимок экрана 2020-12-28 в 17.10.30.png">
            <a:extLst>
              <a:ext uri="{FF2B5EF4-FFF2-40B4-BE49-F238E27FC236}">
                <a16:creationId xmlns:a16="http://schemas.microsoft.com/office/drawing/2014/main" id="{FB02AD41-F6DD-8D82-EE5F-5BE5EB9EC95D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l="1447" t="7955" r="10181" b="3949"/>
          <a:stretch>
            <a:fillRect/>
          </a:stretch>
        </p:blipFill>
        <p:spPr>
          <a:xfrm>
            <a:off x="14633241" y="936529"/>
            <a:ext cx="1050093" cy="1053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4" extrusionOk="0">
                <a:moveTo>
                  <a:pt x="9843" y="0"/>
                </a:moveTo>
                <a:cubicBezTo>
                  <a:pt x="7325" y="0"/>
                  <a:pt x="4802" y="1008"/>
                  <a:pt x="2881" y="3019"/>
                </a:cubicBezTo>
                <a:cubicBezTo>
                  <a:pt x="-961" y="7041"/>
                  <a:pt x="-961" y="13556"/>
                  <a:pt x="2881" y="17578"/>
                </a:cubicBezTo>
                <a:cubicBezTo>
                  <a:pt x="6723" y="21600"/>
                  <a:pt x="12955" y="21600"/>
                  <a:pt x="16797" y="17578"/>
                </a:cubicBezTo>
                <a:cubicBezTo>
                  <a:pt x="20639" y="13556"/>
                  <a:pt x="20639" y="7041"/>
                  <a:pt x="16797" y="3019"/>
                </a:cubicBezTo>
                <a:cubicBezTo>
                  <a:pt x="14876" y="1008"/>
                  <a:pt x="12361" y="0"/>
                  <a:pt x="9843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" name="9a2496072a2379181ea2456a2937b61e.png" descr="9a2496072a2379181ea2456a2937b61e.png">
            <a:extLst>
              <a:ext uri="{FF2B5EF4-FFF2-40B4-BE49-F238E27FC236}">
                <a16:creationId xmlns:a16="http://schemas.microsoft.com/office/drawing/2014/main" id="{2C790A70-6BA9-5928-3D47-C545471A7E85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l="26469" r="32029"/>
          <a:stretch>
            <a:fillRect/>
          </a:stretch>
        </p:blipFill>
        <p:spPr>
          <a:xfrm>
            <a:off x="7449837" y="866221"/>
            <a:ext cx="743052" cy="1193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eyer_cover_40k_300dpi (002).jpg" descr="peyer_cover_40k_300dpi (002).jpg">
            <a:extLst>
              <a:ext uri="{FF2B5EF4-FFF2-40B4-BE49-F238E27FC236}">
                <a16:creationId xmlns:a16="http://schemas.microsoft.com/office/drawing/2014/main" id="{59AA5FBD-5F33-5DA7-9FB5-048B4F6B047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807468" y="1146898"/>
            <a:ext cx="2089300" cy="8111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sentis-logo.png" descr="sentis-logo.png">
            <a:extLst>
              <a:ext uri="{FF2B5EF4-FFF2-40B4-BE49-F238E27FC236}">
                <a16:creationId xmlns:a16="http://schemas.microsoft.com/office/drawing/2014/main" id="{CB8CD5D9-9EE0-B159-40AC-7C4E3F38A04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254063" y="929338"/>
            <a:ext cx="1033129" cy="10675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Metsä logo 2012 stacked.png" descr="Metsä logo 2012 stacked.png">
            <a:extLst>
              <a:ext uri="{FF2B5EF4-FFF2-40B4-BE49-F238E27FC236}">
                <a16:creationId xmlns:a16="http://schemas.microsoft.com/office/drawing/2014/main" id="{4432AAC5-0E6F-3E54-EF0F-D7E3B79BCE0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59397" y="931131"/>
            <a:ext cx="760767" cy="10639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Picture 101" descr="A black background with black text&#10;&#10;Description automatically generated">
            <a:extLst>
              <a:ext uri="{FF2B5EF4-FFF2-40B4-BE49-F238E27FC236}">
                <a16:creationId xmlns:a16="http://schemas.microsoft.com/office/drawing/2014/main" id="{E1A5777A-B52E-5407-A778-64E6C98F45FB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7" b="36787"/>
          <a:stretch/>
        </p:blipFill>
        <p:spPr>
          <a:xfrm>
            <a:off x="17544336" y="1299942"/>
            <a:ext cx="1911224" cy="5050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BE5A5C-5F54-BCCA-4857-0A215339E8B7}"/>
              </a:ext>
            </a:extLst>
          </p:cNvPr>
          <p:cNvSpPr/>
          <p:nvPr/>
        </p:nvSpPr>
        <p:spPr>
          <a:xfrm>
            <a:off x="3718617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0E7726-23AB-F91D-D00F-26EC24D79E8E}"/>
              </a:ext>
            </a:extLst>
          </p:cNvPr>
          <p:cNvSpPr/>
          <p:nvPr/>
        </p:nvSpPr>
        <p:spPr>
          <a:xfrm>
            <a:off x="7024786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E13822-8119-8CAD-1615-F4B64AB749CE}"/>
              </a:ext>
            </a:extLst>
          </p:cNvPr>
          <p:cNvSpPr/>
          <p:nvPr/>
        </p:nvSpPr>
        <p:spPr>
          <a:xfrm>
            <a:off x="10330955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224811F-ADD5-3B17-7584-A5EB2A073D4E}"/>
              </a:ext>
            </a:extLst>
          </p:cNvPr>
          <p:cNvSpPr/>
          <p:nvPr/>
        </p:nvSpPr>
        <p:spPr>
          <a:xfrm>
            <a:off x="13637124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F874B1-F1FB-DA90-202B-C0720A9DF22F}"/>
              </a:ext>
            </a:extLst>
          </p:cNvPr>
          <p:cNvSpPr/>
          <p:nvPr/>
        </p:nvSpPr>
        <p:spPr>
          <a:xfrm>
            <a:off x="16943294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F249CF-706D-6EB5-38E1-728CC34535D1}"/>
              </a:ext>
            </a:extLst>
          </p:cNvPr>
          <p:cNvSpPr/>
          <p:nvPr/>
        </p:nvSpPr>
        <p:spPr>
          <a:xfrm>
            <a:off x="20249464" y="2517340"/>
            <a:ext cx="3042326" cy="17043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85800" dist="444500" dir="2700000" sx="90000" sy="90000" algn="tl" rotWithShape="0">
              <a:schemeClr val="tx2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pic>
        <p:nvPicPr>
          <p:cNvPr id="25" name="1200px-UPM_logo.svg.png" descr="1200px-UPM_logo.svg.png">
            <a:extLst>
              <a:ext uri="{FF2B5EF4-FFF2-40B4-BE49-F238E27FC236}">
                <a16:creationId xmlns:a16="http://schemas.microsoft.com/office/drawing/2014/main" id="{E0A9ED9B-7E80-EED7-3745-B13AB914863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4682353" y="2772628"/>
            <a:ext cx="951868" cy="1193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1200px-The_Navigator_Company_logo.svg.png" descr="1200px-The_Navigator_Company_logo.svg.png">
            <a:extLst>
              <a:ext uri="{FF2B5EF4-FFF2-40B4-BE49-F238E27FC236}">
                <a16:creationId xmlns:a16="http://schemas.microsoft.com/office/drawing/2014/main" id="{8A2BBE7A-B2CF-E12C-F277-AB7C77F7062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595830" y="2812125"/>
            <a:ext cx="1900239" cy="1114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Logo_of_Sappi_Limited_(company).svg.png" descr="Logo_of_Sappi_Limited_(company).svg.png">
            <a:extLst>
              <a:ext uri="{FF2B5EF4-FFF2-40B4-BE49-F238E27FC236}">
                <a16:creationId xmlns:a16="http://schemas.microsoft.com/office/drawing/2014/main" id="{DBDCF2D2-2708-7332-047C-916B5926C9B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139102" y="3117001"/>
            <a:ext cx="1426032" cy="5050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Mondi_Logo.svg.png" descr="Mondi_Logo.svg.png">
            <a:extLst>
              <a:ext uri="{FF2B5EF4-FFF2-40B4-BE49-F238E27FC236}">
                <a16:creationId xmlns:a16="http://schemas.microsoft.com/office/drawing/2014/main" id="{C3FE5A2A-0F62-CDAE-FAB2-678A04AF06C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7638957" y="3003857"/>
            <a:ext cx="1651001" cy="731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eyer_sz_100k.jpg" descr="peyer_sz_100k.jpg">
            <a:extLst>
              <a:ext uri="{FF2B5EF4-FFF2-40B4-BE49-F238E27FC236}">
                <a16:creationId xmlns:a16="http://schemas.microsoft.com/office/drawing/2014/main" id="{0A070483-33E7-B6FD-740C-41DCAE51913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263190" y="3086215"/>
            <a:ext cx="1953182" cy="5666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Burgo Eastern Europe_logo.jpg" descr="Burgo Eastern Europe_logo.jpg">
            <a:extLst>
              <a:ext uri="{FF2B5EF4-FFF2-40B4-BE49-F238E27FC236}">
                <a16:creationId xmlns:a16="http://schemas.microsoft.com/office/drawing/2014/main" id="{74E5FD90-B2AB-17A2-6DE1-F5E713EFBD4D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 l="29873"/>
          <a:stretch>
            <a:fillRect/>
          </a:stretch>
        </p:blipFill>
        <p:spPr>
          <a:xfrm>
            <a:off x="20820461" y="3519459"/>
            <a:ext cx="1900334" cy="18028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32" name="Burgo Eastern Europe_logo.jpg" descr="Burgo Eastern Europe_logo.jpg">
            <a:extLst>
              <a:ext uri="{FF2B5EF4-FFF2-40B4-BE49-F238E27FC236}">
                <a16:creationId xmlns:a16="http://schemas.microsoft.com/office/drawing/2014/main" id="{DF64294C-C315-EE18-AECA-A75C4531581A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 r="70133"/>
          <a:stretch>
            <a:fillRect/>
          </a:stretch>
        </p:blipFill>
        <p:spPr>
          <a:xfrm>
            <a:off x="20836581" y="3039309"/>
            <a:ext cx="1316180" cy="29318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4" name="Picture 63" descr="A blue and black logo&#10;&#10;Description automatically generated">
            <a:extLst>
              <a:ext uri="{FF2B5EF4-FFF2-40B4-BE49-F238E27FC236}">
                <a16:creationId xmlns:a16="http://schemas.microsoft.com/office/drawing/2014/main" id="{95DF716D-1C3D-7B40-008B-7BDD5F83CCBE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26004" r="2344" b="26004"/>
          <a:stretch/>
        </p:blipFill>
        <p:spPr>
          <a:xfrm>
            <a:off x="7454409" y="5253164"/>
            <a:ext cx="2182943" cy="775885"/>
          </a:xfrm>
          <a:prstGeom prst="rect">
            <a:avLst/>
          </a:prstGeom>
        </p:spPr>
      </p:pic>
      <p:pic>
        <p:nvPicPr>
          <p:cNvPr id="67" name="Picture 66" descr="A blue and black logo&#10;&#10;Description automatically generated">
            <a:extLst>
              <a:ext uri="{FF2B5EF4-FFF2-40B4-BE49-F238E27FC236}">
                <a16:creationId xmlns:a16="http://schemas.microsoft.com/office/drawing/2014/main" id="{0BDD7598-0638-09A0-AC28-E10DF1353B71}"/>
              </a:ext>
            </a:extLst>
          </p:cNvPr>
          <p:cNvPicPr>
            <a:picLocks noChangeAspect="1"/>
          </p:cNvPicPr>
          <p:nvPr/>
        </p:nvPicPr>
        <p:blipFill rotWithShape="1">
          <a:blip r:embed="rId30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" t="38430" r="4548" b="38430"/>
          <a:stretch/>
        </p:blipFill>
        <p:spPr>
          <a:xfrm>
            <a:off x="17435577" y="5305175"/>
            <a:ext cx="2057760" cy="523820"/>
          </a:xfrm>
          <a:prstGeom prst="rect">
            <a:avLst/>
          </a:prstGeom>
        </p:spPr>
      </p:pic>
      <p:pic>
        <p:nvPicPr>
          <p:cNvPr id="78" name="Picture 77" descr="A blue and black logo&#10;&#10;Description automatically generated">
            <a:extLst>
              <a:ext uri="{FF2B5EF4-FFF2-40B4-BE49-F238E27FC236}">
                <a16:creationId xmlns:a16="http://schemas.microsoft.com/office/drawing/2014/main" id="{B3CEF200-9778-A342-E2E4-15332F07E666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6" b="37746"/>
          <a:stretch/>
        </p:blipFill>
        <p:spPr>
          <a:xfrm>
            <a:off x="17098292" y="7254375"/>
            <a:ext cx="2634844" cy="358532"/>
          </a:xfrm>
          <a:prstGeom prst="rect">
            <a:avLst/>
          </a:prstGeom>
        </p:spPr>
      </p:pic>
      <p:pic>
        <p:nvPicPr>
          <p:cNvPr id="79" name="Picture 78" descr="A blue and black logo&#10;&#10;Description automatically generated">
            <a:extLst>
              <a:ext uri="{FF2B5EF4-FFF2-40B4-BE49-F238E27FC236}">
                <a16:creationId xmlns:a16="http://schemas.microsoft.com/office/drawing/2014/main" id="{328CBF85-F5BD-6976-FA9F-F1328B328F80}"/>
              </a:ext>
            </a:extLst>
          </p:cNvPr>
          <p:cNvPicPr>
            <a:picLocks noChangeAspect="1"/>
          </p:cNvPicPr>
          <p:nvPr/>
        </p:nvPicPr>
        <p:blipFill rotWithShape="1">
          <a:blip r:embed="rId3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6" t="37204" r="15536" b="37204"/>
          <a:stretch/>
        </p:blipFill>
        <p:spPr>
          <a:xfrm>
            <a:off x="4119148" y="7209452"/>
            <a:ext cx="2229593" cy="47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89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city with a weather vane&#10;&#10;Description automatically generated">
            <a:extLst>
              <a:ext uri="{FF2B5EF4-FFF2-40B4-BE49-F238E27FC236}">
                <a16:creationId xmlns:a16="http://schemas.microsoft.com/office/drawing/2014/main" id="{DB833F2D-F0EC-F4AC-CE20-6F092A01D8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8" r="32298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647ADB7-AAD7-308F-A619-D4D3685ED76F}"/>
              </a:ext>
            </a:extLst>
          </p:cNvPr>
          <p:cNvSpPr/>
          <p:nvPr/>
        </p:nvSpPr>
        <p:spPr>
          <a:xfrm>
            <a:off x="12344400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AF5F-1C53-81ED-C32D-C5D791373629}"/>
              </a:ext>
            </a:extLst>
          </p:cNvPr>
          <p:cNvSpPr/>
          <p:nvPr/>
        </p:nvSpPr>
        <p:spPr>
          <a:xfrm>
            <a:off x="0" y="0"/>
            <a:ext cx="12344400" cy="12709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0AC26B-9715-58D8-D934-35499FD47208}"/>
              </a:ext>
            </a:extLst>
          </p:cNvPr>
          <p:cNvSpPr/>
          <p:nvPr/>
        </p:nvSpPr>
        <p:spPr>
          <a:xfrm>
            <a:off x="773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14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4146635"/>
            <a:ext cx="1018351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POLAP Printing Supplies</a:t>
            </a:r>
            <a:endParaRPr lang="id-ID" sz="13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3578744"/>
            <a:ext cx="1379749" cy="0"/>
          </a:xfrm>
          <a:prstGeom prst="line">
            <a:avLst/>
          </a:prstGeom>
          <a:ln w="69850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D1FBFC0-5C75-8FDB-0B1C-F552130EE9F7}"/>
              </a:ext>
            </a:extLst>
          </p:cNvPr>
          <p:cNvSpPr/>
          <p:nvPr/>
        </p:nvSpPr>
        <p:spPr>
          <a:xfrm>
            <a:off x="11192256" y="5705856"/>
            <a:ext cx="2304288" cy="2304288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>
            <a:outerShdw blurRad="368300" dist="228600" dir="2700000" algn="tl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  <a:cs typeface="Poppins Light" panose="00000400000000000000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2A592E-E7A0-D5C6-4B62-8363D600F19E}"/>
              </a:ext>
            </a:extLst>
          </p:cNvPr>
          <p:cNvGrpSpPr/>
          <p:nvPr/>
        </p:nvGrpSpPr>
        <p:grpSpPr>
          <a:xfrm>
            <a:off x="13925893" y="2832113"/>
            <a:ext cx="9469956" cy="7784867"/>
            <a:chOff x="13925893" y="3579225"/>
            <a:chExt cx="9469956" cy="7784867"/>
          </a:xfrm>
        </p:grpSpPr>
        <p:sp>
          <p:nvSpPr>
            <p:cNvPr id="132" name="Monotonectally deliver functionalized…">
              <a:extLst>
                <a:ext uri="{FF2B5EF4-FFF2-40B4-BE49-F238E27FC236}">
                  <a16:creationId xmlns:a16="http://schemas.microsoft.com/office/drawing/2014/main" id="{365F4202-CEC4-D7E1-9466-F4C89A6498C9}"/>
                </a:ext>
              </a:extLst>
            </p:cNvPr>
            <p:cNvSpPr txBox="1"/>
            <p:nvPr/>
          </p:nvSpPr>
          <p:spPr>
            <a:xfrm>
              <a:off x="13925894" y="3579225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Kurz foils</a:t>
              </a: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B0CF6320-C6ED-3BDA-A6CA-FD07B867C3FF}"/>
                </a:ext>
              </a:extLst>
            </p:cNvPr>
            <p:cNvSpPr txBox="1"/>
            <p:nvPr/>
          </p:nvSpPr>
          <p:spPr>
            <a:xfrm>
              <a:off x="13925893" y="4490778"/>
              <a:ext cx="49450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Kodak printing plates</a:t>
              </a: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E63980FF-BC22-74F5-4FED-A480ACF6E217}"/>
                </a:ext>
              </a:extLst>
            </p:cNvPr>
            <p:cNvSpPr txBox="1"/>
            <p:nvPr/>
          </p:nvSpPr>
          <p:spPr>
            <a:xfrm>
              <a:off x="13925894" y="5402331"/>
              <a:ext cx="4132218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Offset rubber blankets</a:t>
              </a: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CA31CE39-AF02-7173-8C81-5A6E06F6678C}"/>
                </a:ext>
              </a:extLst>
            </p:cNvPr>
            <p:cNvSpPr txBox="1"/>
            <p:nvPr/>
          </p:nvSpPr>
          <p:spPr>
            <a:xfrm>
              <a:off x="13925893" y="6313884"/>
              <a:ext cx="4572485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All types of laminating film</a:t>
              </a: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72D5863E-E149-9ACF-923E-FB375D9712B5}"/>
                </a:ext>
              </a:extLst>
            </p:cNvPr>
            <p:cNvSpPr txBox="1"/>
            <p:nvPr/>
          </p:nvSpPr>
          <p:spPr>
            <a:xfrm>
              <a:off x="13925894" y="7225437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Offset inks</a:t>
              </a:r>
            </a:p>
          </p:txBody>
        </p:sp>
        <p:sp>
          <p:nvSpPr>
            <p:cNvPr id="9" name="Monotonectally deliver functionalized…">
              <a:extLst>
                <a:ext uri="{FF2B5EF4-FFF2-40B4-BE49-F238E27FC236}">
                  <a16:creationId xmlns:a16="http://schemas.microsoft.com/office/drawing/2014/main" id="{C1FBE845-70DB-2431-628F-E7B2683886CA}"/>
                </a:ext>
              </a:extLst>
            </p:cNvPr>
            <p:cNvSpPr txBox="1"/>
            <p:nvPr/>
          </p:nvSpPr>
          <p:spPr>
            <a:xfrm>
              <a:off x="13925893" y="813699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Adhesives</a:t>
              </a:r>
            </a:p>
          </p:txBody>
        </p:sp>
        <p:sp>
          <p:nvSpPr>
            <p:cNvPr id="124" name="Monotonectally deliver functionalized…">
              <a:extLst>
                <a:ext uri="{FF2B5EF4-FFF2-40B4-BE49-F238E27FC236}">
                  <a16:creationId xmlns:a16="http://schemas.microsoft.com/office/drawing/2014/main" id="{0CF041C1-7D09-C5FD-F4CF-2039DAA2D7A9}"/>
                </a:ext>
              </a:extLst>
            </p:cNvPr>
            <p:cNvSpPr txBox="1"/>
            <p:nvPr/>
          </p:nvSpPr>
          <p:spPr>
            <a:xfrm>
              <a:off x="13925894" y="9048543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Chemicals</a:t>
              </a:r>
            </a:p>
          </p:txBody>
        </p:sp>
        <p:sp>
          <p:nvSpPr>
            <p:cNvPr id="133" name="Monotonectally deliver functionalized…">
              <a:extLst>
                <a:ext uri="{FF2B5EF4-FFF2-40B4-BE49-F238E27FC236}">
                  <a16:creationId xmlns:a16="http://schemas.microsoft.com/office/drawing/2014/main" id="{E3262647-DACD-07DC-5B8F-4380BA01ADE6}"/>
                </a:ext>
              </a:extLst>
            </p:cNvPr>
            <p:cNvSpPr txBox="1"/>
            <p:nvPr/>
          </p:nvSpPr>
          <p:spPr>
            <a:xfrm>
              <a:off x="13925894" y="9960096"/>
              <a:ext cx="382870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Calibrated paper</a:t>
              </a:r>
            </a:p>
          </p:txBody>
        </p:sp>
        <p:sp>
          <p:nvSpPr>
            <p:cNvPr id="138" name="Monotonectally deliver functionalized…">
              <a:extLst>
                <a:ext uri="{FF2B5EF4-FFF2-40B4-BE49-F238E27FC236}">
                  <a16:creationId xmlns:a16="http://schemas.microsoft.com/office/drawing/2014/main" id="{B0FD3EB4-A262-8791-4D91-76428B8216DB}"/>
                </a:ext>
              </a:extLst>
            </p:cNvPr>
            <p:cNvSpPr txBox="1"/>
            <p:nvPr/>
          </p:nvSpPr>
          <p:spPr>
            <a:xfrm>
              <a:off x="13925894" y="10871649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Astrolon</a:t>
              </a:r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9" name="Monotonectally deliver functionalized…">
              <a:extLst>
                <a:ext uri="{FF2B5EF4-FFF2-40B4-BE49-F238E27FC236}">
                  <a16:creationId xmlns:a16="http://schemas.microsoft.com/office/drawing/2014/main" id="{D431982C-5848-0A1E-C260-B01854B607E7}"/>
                </a:ext>
              </a:extLst>
            </p:cNvPr>
            <p:cNvSpPr txBox="1"/>
            <p:nvPr/>
          </p:nvSpPr>
          <p:spPr>
            <a:xfrm>
              <a:off x="18823364" y="3579225"/>
              <a:ext cx="4572485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Staples</a:t>
              </a:r>
            </a:p>
          </p:txBody>
        </p:sp>
        <p:sp>
          <p:nvSpPr>
            <p:cNvPr id="140" name="Monotonectally deliver functionalized…">
              <a:extLst>
                <a:ext uri="{FF2B5EF4-FFF2-40B4-BE49-F238E27FC236}">
                  <a16:creationId xmlns:a16="http://schemas.microsoft.com/office/drawing/2014/main" id="{156344A9-320D-771F-C838-F31DDBFCD3F9}"/>
                </a:ext>
              </a:extLst>
            </p:cNvPr>
            <p:cNvSpPr txBox="1"/>
            <p:nvPr/>
          </p:nvSpPr>
          <p:spPr>
            <a:xfrm>
              <a:off x="18823364" y="462100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Pantone catalogs</a:t>
              </a:r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1DEF6C9C-2B9E-5D40-1622-B00801B2C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772071" y="6212827"/>
            <a:ext cx="1212088" cy="12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33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city with a weather vane&#10;&#10;Description automatically generated">
            <a:extLst>
              <a:ext uri="{FF2B5EF4-FFF2-40B4-BE49-F238E27FC236}">
                <a16:creationId xmlns:a16="http://schemas.microsoft.com/office/drawing/2014/main" id="{DB833F2D-F0EC-F4AC-CE20-6F092A01D8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8" r="32298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647ADB7-AAD7-308F-A619-D4D3685ED76F}"/>
              </a:ext>
            </a:extLst>
          </p:cNvPr>
          <p:cNvSpPr/>
          <p:nvPr/>
        </p:nvSpPr>
        <p:spPr>
          <a:xfrm>
            <a:off x="12344400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AF5F-1C53-81ED-C32D-C5D791373629}"/>
              </a:ext>
            </a:extLst>
          </p:cNvPr>
          <p:cNvSpPr/>
          <p:nvPr/>
        </p:nvSpPr>
        <p:spPr>
          <a:xfrm>
            <a:off x="0" y="0"/>
            <a:ext cx="12344400" cy="12709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BD3E9-4619-41D0-EECC-AAA099F3EB7D}"/>
              </a:ext>
            </a:extLst>
          </p:cNvPr>
          <p:cNvSpPr/>
          <p:nvPr/>
        </p:nvSpPr>
        <p:spPr>
          <a:xfrm>
            <a:off x="773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15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4146635"/>
            <a:ext cx="1018351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POLAP Packaging and Labels</a:t>
            </a:r>
            <a:endParaRPr lang="id-ID" sz="13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3578744"/>
            <a:ext cx="1379749" cy="0"/>
          </a:xfrm>
          <a:prstGeom prst="line">
            <a:avLst/>
          </a:prstGeom>
          <a:ln w="69850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D1FBFC0-5C75-8FDB-0B1C-F552130EE9F7}"/>
              </a:ext>
            </a:extLst>
          </p:cNvPr>
          <p:cNvSpPr/>
          <p:nvPr/>
        </p:nvSpPr>
        <p:spPr>
          <a:xfrm>
            <a:off x="11192256" y="5705856"/>
            <a:ext cx="2304288" cy="2304288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>
            <a:outerShdw blurRad="368300" dist="228600" dir="2700000" algn="tl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  <a:cs typeface="Poppins Light" panose="00000400000000000000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2A592E-E7A0-D5C6-4B62-8363D600F19E}"/>
              </a:ext>
            </a:extLst>
          </p:cNvPr>
          <p:cNvGrpSpPr/>
          <p:nvPr/>
        </p:nvGrpSpPr>
        <p:grpSpPr>
          <a:xfrm>
            <a:off x="13925893" y="2832113"/>
            <a:ext cx="6560557" cy="5961761"/>
            <a:chOff x="13925893" y="3579225"/>
            <a:chExt cx="6560557" cy="5961761"/>
          </a:xfrm>
        </p:grpSpPr>
        <p:sp>
          <p:nvSpPr>
            <p:cNvPr id="132" name="Monotonectally deliver functionalized…">
              <a:extLst>
                <a:ext uri="{FF2B5EF4-FFF2-40B4-BE49-F238E27FC236}">
                  <a16:creationId xmlns:a16="http://schemas.microsoft.com/office/drawing/2014/main" id="{365F4202-CEC4-D7E1-9466-F4C89A6498C9}"/>
                </a:ext>
              </a:extLst>
            </p:cNvPr>
            <p:cNvSpPr txBox="1"/>
            <p:nvPr/>
          </p:nvSpPr>
          <p:spPr>
            <a:xfrm>
              <a:off x="13925893" y="3579225"/>
              <a:ext cx="6560557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Two-layer corrugated cardboard</a:t>
              </a: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B0CF6320-C6ED-3BDA-A6CA-FD07B867C3FF}"/>
                </a:ext>
              </a:extLst>
            </p:cNvPr>
            <p:cNvSpPr txBox="1"/>
            <p:nvPr/>
          </p:nvSpPr>
          <p:spPr>
            <a:xfrm>
              <a:off x="13925893" y="4490778"/>
              <a:ext cx="49450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Corrugated cardboard boxes</a:t>
              </a: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E63980FF-BC22-74F5-4FED-A480ACF6E217}"/>
                </a:ext>
              </a:extLst>
            </p:cNvPr>
            <p:cNvSpPr txBox="1"/>
            <p:nvPr/>
          </p:nvSpPr>
          <p:spPr>
            <a:xfrm>
              <a:off x="13925894" y="5402331"/>
              <a:ext cx="527650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Corrugated cardboard pallets</a:t>
              </a: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CA31CE39-AF02-7173-8C81-5A6E06F6678C}"/>
                </a:ext>
              </a:extLst>
            </p:cNvPr>
            <p:cNvSpPr txBox="1"/>
            <p:nvPr/>
          </p:nvSpPr>
          <p:spPr>
            <a:xfrm>
              <a:off x="13925894" y="6313884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Packaging film</a:t>
              </a: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72D5863E-E149-9ACF-923E-FB375D9712B5}"/>
                </a:ext>
              </a:extLst>
            </p:cNvPr>
            <p:cNvSpPr txBox="1"/>
            <p:nvPr/>
          </p:nvSpPr>
          <p:spPr>
            <a:xfrm>
              <a:off x="13925894" y="7225437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Adhesive tape</a:t>
              </a:r>
            </a:p>
          </p:txBody>
        </p:sp>
        <p:sp>
          <p:nvSpPr>
            <p:cNvPr id="9" name="Monotonectally deliver functionalized…">
              <a:extLst>
                <a:ext uri="{FF2B5EF4-FFF2-40B4-BE49-F238E27FC236}">
                  <a16:creationId xmlns:a16="http://schemas.microsoft.com/office/drawing/2014/main" id="{C1FBE845-70DB-2431-628F-E7B2683886CA}"/>
                </a:ext>
              </a:extLst>
            </p:cNvPr>
            <p:cNvSpPr txBox="1"/>
            <p:nvPr/>
          </p:nvSpPr>
          <p:spPr>
            <a:xfrm>
              <a:off x="13925893" y="813699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Pallet corners</a:t>
              </a:r>
            </a:p>
          </p:txBody>
        </p:sp>
        <p:sp>
          <p:nvSpPr>
            <p:cNvPr id="124" name="Monotonectally deliver functionalized…">
              <a:extLst>
                <a:ext uri="{FF2B5EF4-FFF2-40B4-BE49-F238E27FC236}">
                  <a16:creationId xmlns:a16="http://schemas.microsoft.com/office/drawing/2014/main" id="{0CF041C1-7D09-C5FD-F4CF-2039DAA2D7A9}"/>
                </a:ext>
              </a:extLst>
            </p:cNvPr>
            <p:cNvSpPr txBox="1"/>
            <p:nvPr/>
          </p:nvSpPr>
          <p:spPr>
            <a:xfrm>
              <a:off x="13925894" y="9048543"/>
              <a:ext cx="656055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Corrugated cardboard sheet-spacer</a:t>
              </a:r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345943D-0183-B21E-8F4F-08CD3D431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749223" y="6179042"/>
            <a:ext cx="1212088" cy="132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052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city with a weather vane&#10;&#10;Description automatically generated">
            <a:extLst>
              <a:ext uri="{FF2B5EF4-FFF2-40B4-BE49-F238E27FC236}">
                <a16:creationId xmlns:a16="http://schemas.microsoft.com/office/drawing/2014/main" id="{DB833F2D-F0EC-F4AC-CE20-6F092A01D8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8" r="32298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647ADB7-AAD7-308F-A619-D4D3685ED76F}"/>
              </a:ext>
            </a:extLst>
          </p:cNvPr>
          <p:cNvSpPr/>
          <p:nvPr/>
        </p:nvSpPr>
        <p:spPr>
          <a:xfrm>
            <a:off x="12344400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AF5F-1C53-81ED-C32D-C5D791373629}"/>
              </a:ext>
            </a:extLst>
          </p:cNvPr>
          <p:cNvSpPr/>
          <p:nvPr/>
        </p:nvSpPr>
        <p:spPr>
          <a:xfrm>
            <a:off x="0" y="0"/>
            <a:ext cx="12344400" cy="12709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92AA96-76F5-2054-D8E8-F8787766EB59}"/>
              </a:ext>
            </a:extLst>
          </p:cNvPr>
          <p:cNvSpPr/>
          <p:nvPr/>
        </p:nvSpPr>
        <p:spPr>
          <a:xfrm>
            <a:off x="773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16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4146635"/>
            <a:ext cx="1018351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POLAP Paper and Board</a:t>
            </a:r>
            <a:endParaRPr lang="id-ID" sz="13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3578744"/>
            <a:ext cx="1379749" cy="0"/>
          </a:xfrm>
          <a:prstGeom prst="line">
            <a:avLst/>
          </a:prstGeom>
          <a:ln w="69850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D1FBFC0-5C75-8FDB-0B1C-F552130EE9F7}"/>
              </a:ext>
            </a:extLst>
          </p:cNvPr>
          <p:cNvSpPr/>
          <p:nvPr/>
        </p:nvSpPr>
        <p:spPr>
          <a:xfrm>
            <a:off x="11192256" y="5705856"/>
            <a:ext cx="2304288" cy="2304288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>
            <a:outerShdw blurRad="368300" dist="228600" dir="2700000" algn="tl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  <a:cs typeface="Poppins Light" panose="00000400000000000000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2A592E-E7A0-D5C6-4B62-8363D600F19E}"/>
              </a:ext>
            </a:extLst>
          </p:cNvPr>
          <p:cNvGrpSpPr/>
          <p:nvPr/>
        </p:nvGrpSpPr>
        <p:grpSpPr>
          <a:xfrm>
            <a:off x="13925893" y="2832113"/>
            <a:ext cx="4945019" cy="8277309"/>
            <a:chOff x="13925893" y="3579225"/>
            <a:chExt cx="4945019" cy="8277309"/>
          </a:xfrm>
        </p:grpSpPr>
        <p:sp>
          <p:nvSpPr>
            <p:cNvPr id="132" name="Monotonectally deliver functionalized…">
              <a:extLst>
                <a:ext uri="{FF2B5EF4-FFF2-40B4-BE49-F238E27FC236}">
                  <a16:creationId xmlns:a16="http://schemas.microsoft.com/office/drawing/2014/main" id="{365F4202-CEC4-D7E1-9466-F4C89A6498C9}"/>
                </a:ext>
              </a:extLst>
            </p:cNvPr>
            <p:cNvSpPr txBox="1"/>
            <p:nvPr/>
          </p:nvSpPr>
          <p:spPr>
            <a:xfrm>
              <a:off x="13925894" y="3579225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Coated papers</a:t>
              </a: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B0CF6320-C6ED-3BDA-A6CA-FD07B867C3FF}"/>
                </a:ext>
              </a:extLst>
            </p:cNvPr>
            <p:cNvSpPr txBox="1"/>
            <p:nvPr/>
          </p:nvSpPr>
          <p:spPr>
            <a:xfrm>
              <a:off x="13925893" y="4490778"/>
              <a:ext cx="49450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Uncoated papers</a:t>
              </a: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E63980FF-BC22-74F5-4FED-A480ACF6E217}"/>
                </a:ext>
              </a:extLst>
            </p:cNvPr>
            <p:cNvSpPr txBox="1"/>
            <p:nvPr/>
          </p:nvSpPr>
          <p:spPr>
            <a:xfrm>
              <a:off x="13925894" y="5402331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Cardboards</a:t>
              </a: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CA31CE39-AF02-7173-8C81-5A6E06F6678C}"/>
                </a:ext>
              </a:extLst>
            </p:cNvPr>
            <p:cNvSpPr txBox="1"/>
            <p:nvPr/>
          </p:nvSpPr>
          <p:spPr>
            <a:xfrm>
              <a:off x="13925894" y="6313884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Binder boards</a:t>
              </a: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72D5863E-E149-9ACF-923E-FB375D9712B5}"/>
                </a:ext>
              </a:extLst>
            </p:cNvPr>
            <p:cNvSpPr txBox="1"/>
            <p:nvPr/>
          </p:nvSpPr>
          <p:spPr>
            <a:xfrm>
              <a:off x="13925893" y="7225437"/>
              <a:ext cx="393408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Self-adhesive papers</a:t>
              </a:r>
            </a:p>
          </p:txBody>
        </p:sp>
        <p:sp>
          <p:nvSpPr>
            <p:cNvPr id="9" name="Monotonectally deliver functionalized…">
              <a:extLst>
                <a:ext uri="{FF2B5EF4-FFF2-40B4-BE49-F238E27FC236}">
                  <a16:creationId xmlns:a16="http://schemas.microsoft.com/office/drawing/2014/main" id="{C1FBE845-70DB-2431-628F-E7B2683886CA}"/>
                </a:ext>
              </a:extLst>
            </p:cNvPr>
            <p:cNvSpPr txBox="1"/>
            <p:nvPr/>
          </p:nvSpPr>
          <p:spPr>
            <a:xfrm>
              <a:off x="13925893" y="813699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Colored papers</a:t>
              </a:r>
            </a:p>
          </p:txBody>
        </p:sp>
        <p:sp>
          <p:nvSpPr>
            <p:cNvPr id="124" name="Monotonectally deliver functionalized…">
              <a:extLst>
                <a:ext uri="{FF2B5EF4-FFF2-40B4-BE49-F238E27FC236}">
                  <a16:creationId xmlns:a16="http://schemas.microsoft.com/office/drawing/2014/main" id="{0CF041C1-7D09-C5FD-F4CF-2039DAA2D7A9}"/>
                </a:ext>
              </a:extLst>
            </p:cNvPr>
            <p:cNvSpPr txBox="1"/>
            <p:nvPr/>
          </p:nvSpPr>
          <p:spPr>
            <a:xfrm>
              <a:off x="13925893" y="9048543"/>
              <a:ext cx="3758991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Binding materials</a:t>
              </a:r>
            </a:p>
          </p:txBody>
        </p:sp>
        <p:sp>
          <p:nvSpPr>
            <p:cNvPr id="133" name="Monotonectally deliver functionalized…">
              <a:extLst>
                <a:ext uri="{FF2B5EF4-FFF2-40B4-BE49-F238E27FC236}">
                  <a16:creationId xmlns:a16="http://schemas.microsoft.com/office/drawing/2014/main" id="{E3262647-DACD-07DC-5B8F-4380BA01ADE6}"/>
                </a:ext>
              </a:extLst>
            </p:cNvPr>
            <p:cNvSpPr txBox="1"/>
            <p:nvPr/>
          </p:nvSpPr>
          <p:spPr>
            <a:xfrm>
              <a:off x="13925894" y="9960096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Digitals papers</a:t>
              </a:r>
            </a:p>
          </p:txBody>
        </p:sp>
        <p:sp>
          <p:nvSpPr>
            <p:cNvPr id="138" name="Monotonectally deliver functionalized…">
              <a:extLst>
                <a:ext uri="{FF2B5EF4-FFF2-40B4-BE49-F238E27FC236}">
                  <a16:creationId xmlns:a16="http://schemas.microsoft.com/office/drawing/2014/main" id="{B0FD3EB4-A262-8791-4D91-76428B8216DB}"/>
                </a:ext>
              </a:extLst>
            </p:cNvPr>
            <p:cNvSpPr txBox="1"/>
            <p:nvPr/>
          </p:nvSpPr>
          <p:spPr>
            <a:xfrm>
              <a:off x="13925894" y="10871649"/>
              <a:ext cx="3077626" cy="98488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Packaging materials</a:t>
              </a: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C9792B77-1CF2-A2FB-FD74-FB0D1F13A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70282" y="6170564"/>
            <a:ext cx="1377372" cy="12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77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city with a weather vane&#10;&#10;Description automatically generated">
            <a:extLst>
              <a:ext uri="{FF2B5EF4-FFF2-40B4-BE49-F238E27FC236}">
                <a16:creationId xmlns:a16="http://schemas.microsoft.com/office/drawing/2014/main" id="{DB833F2D-F0EC-F4AC-CE20-6F092A01D8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8" r="32298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647ADB7-AAD7-308F-A619-D4D3685ED76F}"/>
              </a:ext>
            </a:extLst>
          </p:cNvPr>
          <p:cNvSpPr/>
          <p:nvPr/>
        </p:nvSpPr>
        <p:spPr>
          <a:xfrm>
            <a:off x="12344400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AF5F-1C53-81ED-C32D-C5D791373629}"/>
              </a:ext>
            </a:extLst>
          </p:cNvPr>
          <p:cNvSpPr/>
          <p:nvPr/>
        </p:nvSpPr>
        <p:spPr>
          <a:xfrm>
            <a:off x="0" y="0"/>
            <a:ext cx="12344400" cy="12709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417583-95C4-EE3A-F6E0-4CF61B72D876}"/>
              </a:ext>
            </a:extLst>
          </p:cNvPr>
          <p:cNvSpPr/>
          <p:nvPr/>
        </p:nvSpPr>
        <p:spPr>
          <a:xfrm>
            <a:off x="773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17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4146635"/>
            <a:ext cx="1018351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POLAP </a:t>
            </a:r>
          </a:p>
          <a:p>
            <a:r>
              <a:rPr lang="en-US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Visual Communication</a:t>
            </a:r>
            <a:endParaRPr lang="id-ID" sz="13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3578744"/>
            <a:ext cx="1379749" cy="0"/>
          </a:xfrm>
          <a:prstGeom prst="line">
            <a:avLst/>
          </a:prstGeom>
          <a:ln w="69850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D1FBFC0-5C75-8FDB-0B1C-F552130EE9F7}"/>
              </a:ext>
            </a:extLst>
          </p:cNvPr>
          <p:cNvSpPr/>
          <p:nvPr/>
        </p:nvSpPr>
        <p:spPr>
          <a:xfrm>
            <a:off x="11192256" y="5705856"/>
            <a:ext cx="2304288" cy="2304288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>
            <a:outerShdw blurRad="368300" dist="228600" dir="2700000" algn="tl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  <a:cs typeface="Poppins Light" panose="00000400000000000000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2A592E-E7A0-D5C6-4B62-8363D600F19E}"/>
              </a:ext>
            </a:extLst>
          </p:cNvPr>
          <p:cNvGrpSpPr/>
          <p:nvPr/>
        </p:nvGrpSpPr>
        <p:grpSpPr>
          <a:xfrm>
            <a:off x="13925893" y="2832113"/>
            <a:ext cx="4945019" cy="3227102"/>
            <a:chOff x="13925893" y="3579225"/>
            <a:chExt cx="4945019" cy="3227102"/>
          </a:xfrm>
        </p:grpSpPr>
        <p:sp>
          <p:nvSpPr>
            <p:cNvPr id="132" name="Monotonectally deliver functionalized…">
              <a:extLst>
                <a:ext uri="{FF2B5EF4-FFF2-40B4-BE49-F238E27FC236}">
                  <a16:creationId xmlns:a16="http://schemas.microsoft.com/office/drawing/2014/main" id="{365F4202-CEC4-D7E1-9466-F4C89A6498C9}"/>
                </a:ext>
              </a:extLst>
            </p:cNvPr>
            <p:cNvSpPr txBox="1"/>
            <p:nvPr/>
          </p:nvSpPr>
          <p:spPr>
            <a:xfrm>
              <a:off x="13925893" y="3579225"/>
              <a:ext cx="3992455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Digital print paper</a:t>
              </a: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B0CF6320-C6ED-3BDA-A6CA-FD07B867C3FF}"/>
                </a:ext>
              </a:extLst>
            </p:cNvPr>
            <p:cNvSpPr txBox="1"/>
            <p:nvPr/>
          </p:nvSpPr>
          <p:spPr>
            <a:xfrm>
              <a:off x="13925893" y="4490778"/>
              <a:ext cx="49450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Digital print cardboard</a:t>
              </a: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E63980FF-BC22-74F5-4FED-A480ACF6E217}"/>
                </a:ext>
              </a:extLst>
            </p:cNvPr>
            <p:cNvSpPr txBox="1"/>
            <p:nvPr/>
          </p:nvSpPr>
          <p:spPr>
            <a:xfrm>
              <a:off x="13925894" y="5402331"/>
              <a:ext cx="4132218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Self-adhesive paper</a:t>
              </a: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CA31CE39-AF02-7173-8C81-5A6E06F6678C}"/>
                </a:ext>
              </a:extLst>
            </p:cNvPr>
            <p:cNvSpPr txBox="1"/>
            <p:nvPr/>
          </p:nvSpPr>
          <p:spPr>
            <a:xfrm>
              <a:off x="13925894" y="6313884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Self-adhesive foil</a:t>
              </a:r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34062734-5329-0468-4589-153D01C13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91141" y="6328391"/>
            <a:ext cx="1706517" cy="105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32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city with a weather vane&#10;&#10;Description automatically generated">
            <a:extLst>
              <a:ext uri="{FF2B5EF4-FFF2-40B4-BE49-F238E27FC236}">
                <a16:creationId xmlns:a16="http://schemas.microsoft.com/office/drawing/2014/main" id="{DB833F2D-F0EC-F4AC-CE20-6F092A01D8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8" r="32298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647ADB7-AAD7-308F-A619-D4D3685ED76F}"/>
              </a:ext>
            </a:extLst>
          </p:cNvPr>
          <p:cNvSpPr/>
          <p:nvPr/>
        </p:nvSpPr>
        <p:spPr>
          <a:xfrm>
            <a:off x="12344400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4BAF5F-1C53-81ED-C32D-C5D791373629}"/>
              </a:ext>
            </a:extLst>
          </p:cNvPr>
          <p:cNvSpPr/>
          <p:nvPr/>
        </p:nvSpPr>
        <p:spPr>
          <a:xfrm>
            <a:off x="0" y="0"/>
            <a:ext cx="12344400" cy="12709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F72B2C-1A1C-DF36-BEFF-B8C59BDC9520}"/>
              </a:ext>
            </a:extLst>
          </p:cNvPr>
          <p:cNvSpPr/>
          <p:nvPr/>
        </p:nvSpPr>
        <p:spPr>
          <a:xfrm>
            <a:off x="773" y="0"/>
            <a:ext cx="12344400" cy="1270939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18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4146635"/>
            <a:ext cx="10183513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</a:rPr>
              <a:t>POLAP Photo Materials</a:t>
            </a:r>
            <a:endParaRPr lang="id-ID" sz="13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3578744"/>
            <a:ext cx="1379749" cy="0"/>
          </a:xfrm>
          <a:prstGeom prst="line">
            <a:avLst/>
          </a:prstGeom>
          <a:ln w="69850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D1FBFC0-5C75-8FDB-0B1C-F552130EE9F7}"/>
              </a:ext>
            </a:extLst>
          </p:cNvPr>
          <p:cNvSpPr/>
          <p:nvPr/>
        </p:nvSpPr>
        <p:spPr>
          <a:xfrm>
            <a:off x="11192256" y="5705856"/>
            <a:ext cx="2304288" cy="2304288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>
            <a:outerShdw blurRad="368300" dist="228600" dir="2700000" algn="tl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Josefin Sans" pitchFamily="2" charset="0"/>
              <a:cs typeface="Poppins Light" panose="00000400000000000000" pitchFamily="2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D78CD61-76A8-295E-E75A-0D444B053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6570" y="6324364"/>
            <a:ext cx="1212088" cy="121208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02A592E-E7A0-D5C6-4B62-8363D600F19E}"/>
              </a:ext>
            </a:extLst>
          </p:cNvPr>
          <p:cNvGrpSpPr/>
          <p:nvPr/>
        </p:nvGrpSpPr>
        <p:grpSpPr>
          <a:xfrm>
            <a:off x="13925893" y="2832113"/>
            <a:ext cx="10333557" cy="7784867"/>
            <a:chOff x="13925893" y="3579225"/>
            <a:chExt cx="10333557" cy="7784867"/>
          </a:xfrm>
        </p:grpSpPr>
        <p:sp>
          <p:nvSpPr>
            <p:cNvPr id="132" name="Monotonectally deliver functionalized…">
              <a:extLst>
                <a:ext uri="{FF2B5EF4-FFF2-40B4-BE49-F238E27FC236}">
                  <a16:creationId xmlns:a16="http://schemas.microsoft.com/office/drawing/2014/main" id="{365F4202-CEC4-D7E1-9466-F4C89A6498C9}"/>
                </a:ext>
              </a:extLst>
            </p:cNvPr>
            <p:cNvSpPr txBox="1"/>
            <p:nvPr/>
          </p:nvSpPr>
          <p:spPr>
            <a:xfrm>
              <a:off x="13925894" y="3579225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Albums</a:t>
              </a: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B0CF6320-C6ED-3BDA-A6CA-FD07B867C3FF}"/>
                </a:ext>
              </a:extLst>
            </p:cNvPr>
            <p:cNvSpPr txBox="1"/>
            <p:nvPr/>
          </p:nvSpPr>
          <p:spPr>
            <a:xfrm>
              <a:off x="13925893" y="4490778"/>
              <a:ext cx="49450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Photo Album Covers</a:t>
              </a: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E63980FF-BC22-74F5-4FED-A480ACF6E217}"/>
                </a:ext>
              </a:extLst>
            </p:cNvPr>
            <p:cNvSpPr txBox="1"/>
            <p:nvPr/>
          </p:nvSpPr>
          <p:spPr>
            <a:xfrm>
              <a:off x="13925894" y="5402331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Memory Card</a:t>
              </a: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CA31CE39-AF02-7173-8C81-5A6E06F6678C}"/>
                </a:ext>
              </a:extLst>
            </p:cNvPr>
            <p:cNvSpPr txBox="1"/>
            <p:nvPr/>
          </p:nvSpPr>
          <p:spPr>
            <a:xfrm>
              <a:off x="13925894" y="6313884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Batteries</a:t>
              </a: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72D5863E-E149-9ACF-923E-FB375D9712B5}"/>
                </a:ext>
              </a:extLst>
            </p:cNvPr>
            <p:cNvSpPr txBox="1"/>
            <p:nvPr/>
          </p:nvSpPr>
          <p:spPr>
            <a:xfrm>
              <a:off x="13925894" y="7225437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Gift bags</a:t>
              </a:r>
            </a:p>
          </p:txBody>
        </p:sp>
        <p:sp>
          <p:nvSpPr>
            <p:cNvPr id="9" name="Monotonectally deliver functionalized…">
              <a:extLst>
                <a:ext uri="{FF2B5EF4-FFF2-40B4-BE49-F238E27FC236}">
                  <a16:creationId xmlns:a16="http://schemas.microsoft.com/office/drawing/2014/main" id="{C1FBE845-70DB-2431-628F-E7B2683886CA}"/>
                </a:ext>
              </a:extLst>
            </p:cNvPr>
            <p:cNvSpPr txBox="1"/>
            <p:nvPr/>
          </p:nvSpPr>
          <p:spPr>
            <a:xfrm>
              <a:off x="13925893" y="813699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Photo films</a:t>
              </a:r>
            </a:p>
          </p:txBody>
        </p:sp>
        <p:sp>
          <p:nvSpPr>
            <p:cNvPr id="124" name="Monotonectally deliver functionalized…">
              <a:extLst>
                <a:ext uri="{FF2B5EF4-FFF2-40B4-BE49-F238E27FC236}">
                  <a16:creationId xmlns:a16="http://schemas.microsoft.com/office/drawing/2014/main" id="{0CF041C1-7D09-C5FD-F4CF-2039DAA2D7A9}"/>
                </a:ext>
              </a:extLst>
            </p:cNvPr>
            <p:cNvSpPr txBox="1"/>
            <p:nvPr/>
          </p:nvSpPr>
          <p:spPr>
            <a:xfrm>
              <a:off x="13925894" y="9048543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Hi-Ti</a:t>
              </a:r>
            </a:p>
          </p:txBody>
        </p:sp>
        <p:sp>
          <p:nvSpPr>
            <p:cNvPr id="133" name="Monotonectally deliver functionalized…">
              <a:extLst>
                <a:ext uri="{FF2B5EF4-FFF2-40B4-BE49-F238E27FC236}">
                  <a16:creationId xmlns:a16="http://schemas.microsoft.com/office/drawing/2014/main" id="{E3262647-DACD-07DC-5B8F-4380BA01ADE6}"/>
                </a:ext>
              </a:extLst>
            </p:cNvPr>
            <p:cNvSpPr txBox="1"/>
            <p:nvPr/>
          </p:nvSpPr>
          <p:spPr>
            <a:xfrm>
              <a:off x="13925894" y="9960096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Inkjet</a:t>
              </a:r>
            </a:p>
          </p:txBody>
        </p:sp>
        <p:sp>
          <p:nvSpPr>
            <p:cNvPr id="138" name="Monotonectally deliver functionalized…">
              <a:extLst>
                <a:ext uri="{FF2B5EF4-FFF2-40B4-BE49-F238E27FC236}">
                  <a16:creationId xmlns:a16="http://schemas.microsoft.com/office/drawing/2014/main" id="{B0FD3EB4-A262-8791-4D91-76428B8216DB}"/>
                </a:ext>
              </a:extLst>
            </p:cNvPr>
            <p:cNvSpPr txBox="1"/>
            <p:nvPr/>
          </p:nvSpPr>
          <p:spPr>
            <a:xfrm>
              <a:off x="13925894" y="10871649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Chemistry</a:t>
              </a:r>
            </a:p>
          </p:txBody>
        </p:sp>
        <p:sp>
          <p:nvSpPr>
            <p:cNvPr id="139" name="Monotonectally deliver functionalized…">
              <a:extLst>
                <a:ext uri="{FF2B5EF4-FFF2-40B4-BE49-F238E27FC236}">
                  <a16:creationId xmlns:a16="http://schemas.microsoft.com/office/drawing/2014/main" id="{D431982C-5848-0A1E-C260-B01854B607E7}"/>
                </a:ext>
              </a:extLst>
            </p:cNvPr>
            <p:cNvSpPr txBox="1"/>
            <p:nvPr/>
          </p:nvSpPr>
          <p:spPr>
            <a:xfrm>
              <a:off x="18823364" y="3579225"/>
              <a:ext cx="4572485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Minilab accessories</a:t>
              </a:r>
            </a:p>
          </p:txBody>
        </p:sp>
        <p:sp>
          <p:nvSpPr>
            <p:cNvPr id="140" name="Monotonectally deliver functionalized…">
              <a:extLst>
                <a:ext uri="{FF2B5EF4-FFF2-40B4-BE49-F238E27FC236}">
                  <a16:creationId xmlns:a16="http://schemas.microsoft.com/office/drawing/2014/main" id="{156344A9-320D-771F-C838-F31DDBFCD3F9}"/>
                </a:ext>
              </a:extLst>
            </p:cNvPr>
            <p:cNvSpPr txBox="1"/>
            <p:nvPr/>
          </p:nvSpPr>
          <p:spPr>
            <a:xfrm>
              <a:off x="18823364" y="4621000"/>
              <a:ext cx="4132219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Laboratory paper</a:t>
              </a:r>
            </a:p>
          </p:txBody>
        </p:sp>
        <p:sp>
          <p:nvSpPr>
            <p:cNvPr id="141" name="Monotonectally deliver functionalized…">
              <a:extLst>
                <a:ext uri="{FF2B5EF4-FFF2-40B4-BE49-F238E27FC236}">
                  <a16:creationId xmlns:a16="http://schemas.microsoft.com/office/drawing/2014/main" id="{2E82D5EC-D000-EE53-748B-498BB84123D6}"/>
                </a:ext>
              </a:extLst>
            </p:cNvPr>
            <p:cNvSpPr txBox="1"/>
            <p:nvPr/>
          </p:nvSpPr>
          <p:spPr>
            <a:xfrm>
              <a:off x="18823365" y="5662775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Frames</a:t>
              </a:r>
            </a:p>
          </p:txBody>
        </p:sp>
        <p:sp>
          <p:nvSpPr>
            <p:cNvPr id="142" name="Monotonectally deliver functionalized…">
              <a:extLst>
                <a:ext uri="{FF2B5EF4-FFF2-40B4-BE49-F238E27FC236}">
                  <a16:creationId xmlns:a16="http://schemas.microsoft.com/office/drawing/2014/main" id="{BA8C1375-7C12-3F3A-0D65-A147CFAF9702}"/>
                </a:ext>
              </a:extLst>
            </p:cNvPr>
            <p:cNvSpPr txBox="1"/>
            <p:nvPr/>
          </p:nvSpPr>
          <p:spPr>
            <a:xfrm>
              <a:off x="18823364" y="6704550"/>
              <a:ext cx="4572485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Photo frame fixings</a:t>
              </a:r>
            </a:p>
          </p:txBody>
        </p:sp>
        <p:sp>
          <p:nvSpPr>
            <p:cNvPr id="143" name="Monotonectally deliver functionalized…">
              <a:extLst>
                <a:ext uri="{FF2B5EF4-FFF2-40B4-BE49-F238E27FC236}">
                  <a16:creationId xmlns:a16="http://schemas.microsoft.com/office/drawing/2014/main" id="{7E9DEE59-063E-7A88-3909-4815A65396B5}"/>
                </a:ext>
              </a:extLst>
            </p:cNvPr>
            <p:cNvSpPr txBox="1"/>
            <p:nvPr/>
          </p:nvSpPr>
          <p:spPr>
            <a:xfrm>
              <a:off x="18823365" y="7746325"/>
              <a:ext cx="307762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Stands</a:t>
              </a:r>
            </a:p>
          </p:txBody>
        </p:sp>
        <p:sp>
          <p:nvSpPr>
            <p:cNvPr id="144" name="Monotonectally deliver functionalized…">
              <a:extLst>
                <a:ext uri="{FF2B5EF4-FFF2-40B4-BE49-F238E27FC236}">
                  <a16:creationId xmlns:a16="http://schemas.microsoft.com/office/drawing/2014/main" id="{6B384984-D0CF-92E3-8047-E5BB8830FCCE}"/>
                </a:ext>
              </a:extLst>
            </p:cNvPr>
            <p:cNvSpPr txBox="1"/>
            <p:nvPr/>
          </p:nvSpPr>
          <p:spPr>
            <a:xfrm>
              <a:off x="18823364" y="8788100"/>
              <a:ext cx="5436086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Thermal sublimation paper</a:t>
              </a:r>
            </a:p>
          </p:txBody>
        </p:sp>
        <p:sp>
          <p:nvSpPr>
            <p:cNvPr id="145" name="Monotonectally deliver functionalized…">
              <a:extLst>
                <a:ext uri="{FF2B5EF4-FFF2-40B4-BE49-F238E27FC236}">
                  <a16:creationId xmlns:a16="http://schemas.microsoft.com/office/drawing/2014/main" id="{BF985037-5F03-9830-7AB9-E50FE93509A3}"/>
                </a:ext>
              </a:extLst>
            </p:cNvPr>
            <p:cNvSpPr txBox="1"/>
            <p:nvPr/>
          </p:nvSpPr>
          <p:spPr>
            <a:xfrm>
              <a:off x="18823365" y="9829875"/>
              <a:ext cx="4572484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Charging devices</a:t>
              </a:r>
            </a:p>
          </p:txBody>
        </p:sp>
        <p:sp>
          <p:nvSpPr>
            <p:cNvPr id="146" name="Monotonectally deliver functionalized…">
              <a:extLst>
                <a:ext uri="{FF2B5EF4-FFF2-40B4-BE49-F238E27FC236}">
                  <a16:creationId xmlns:a16="http://schemas.microsoft.com/office/drawing/2014/main" id="{ADDB31C6-32FF-16CF-8A96-2EDEE28458D5}"/>
                </a:ext>
              </a:extLst>
            </p:cNvPr>
            <p:cNvSpPr txBox="1"/>
            <p:nvPr/>
          </p:nvSpPr>
          <p:spPr>
            <a:xfrm>
              <a:off x="18823365" y="10871649"/>
              <a:ext cx="4132218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Disposable cameras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315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4">
                <a:lumMod val="40000"/>
              </a:schemeClr>
            </a:gs>
            <a:gs pos="0">
              <a:schemeClr val="accent1">
                <a:lumMod val="9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B3F0B0F4-C30A-3EF9-1CEE-161158E06BBB}"/>
              </a:ext>
            </a:extLst>
          </p:cNvPr>
          <p:cNvSpPr txBox="1">
            <a:spLocks/>
          </p:cNvSpPr>
          <p:nvPr/>
        </p:nvSpPr>
        <p:spPr>
          <a:xfrm>
            <a:off x="2088074" y="3052799"/>
            <a:ext cx="11507610" cy="1343359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600" b="1" dirty="0">
                <a:solidFill>
                  <a:schemeClr val="bg1"/>
                </a:solidFill>
                <a:latin typeface="Josefin Sans" pitchFamily="2" charset="0"/>
              </a:rPr>
              <a:t>Contact Us</a:t>
            </a:r>
            <a:endParaRPr lang="id-ID" sz="16600" b="1" dirty="0">
              <a:solidFill>
                <a:schemeClr val="bg1"/>
              </a:solidFill>
              <a:latin typeface="Josefin Sans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0200102-2327-50F5-21E7-E30D250418DD}"/>
              </a:ext>
            </a:extLst>
          </p:cNvPr>
          <p:cNvCxnSpPr>
            <a:cxnSpLocks/>
          </p:cNvCxnSpPr>
          <p:nvPr/>
        </p:nvCxnSpPr>
        <p:spPr>
          <a:xfrm>
            <a:off x="2136200" y="2495899"/>
            <a:ext cx="1497337" cy="0"/>
          </a:xfrm>
          <a:prstGeom prst="line">
            <a:avLst/>
          </a:prstGeom>
          <a:ln w="101600" cap="rnd">
            <a:solidFill>
              <a:schemeClr val="bg1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Linda Lapa">
            <a:extLst>
              <a:ext uri="{FF2B5EF4-FFF2-40B4-BE49-F238E27FC236}">
                <a16:creationId xmlns:a16="http://schemas.microsoft.com/office/drawing/2014/main" id="{270401D7-14D0-AEAF-01EE-669BF2064E21}"/>
              </a:ext>
            </a:extLst>
          </p:cNvPr>
          <p:cNvSpPr txBox="1"/>
          <p:nvPr/>
        </p:nvSpPr>
        <p:spPr>
          <a:xfrm>
            <a:off x="10292029" y="7341668"/>
            <a:ext cx="3799942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dirty="0"/>
              <a:t>Linda Lapa</a:t>
            </a:r>
          </a:p>
        </p:txBody>
      </p:sp>
      <p:sp>
        <p:nvSpPr>
          <p:cNvPr id="18" name="General Manager">
            <a:extLst>
              <a:ext uri="{FF2B5EF4-FFF2-40B4-BE49-F238E27FC236}">
                <a16:creationId xmlns:a16="http://schemas.microsoft.com/office/drawing/2014/main" id="{BA185D04-94A9-4A20-7329-FA548C492145}"/>
              </a:ext>
            </a:extLst>
          </p:cNvPr>
          <p:cNvSpPr txBox="1"/>
          <p:nvPr/>
        </p:nvSpPr>
        <p:spPr>
          <a:xfrm>
            <a:off x="10677969" y="8100907"/>
            <a:ext cx="302807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r>
              <a:rPr lang="en-US" dirty="0"/>
              <a:t>BOARD MEMBER</a:t>
            </a:r>
            <a:endParaRPr dirty="0"/>
          </a:p>
        </p:txBody>
      </p:sp>
      <p:grpSp>
        <p:nvGrpSpPr>
          <p:cNvPr id="19" name="Группа">
            <a:extLst>
              <a:ext uri="{FF2B5EF4-FFF2-40B4-BE49-F238E27FC236}">
                <a16:creationId xmlns:a16="http://schemas.microsoft.com/office/drawing/2014/main" id="{B0C38414-1D90-F5B9-2A98-4D0FC09E4548}"/>
              </a:ext>
            </a:extLst>
          </p:cNvPr>
          <p:cNvGrpSpPr/>
          <p:nvPr/>
        </p:nvGrpSpPr>
        <p:grpSpPr>
          <a:xfrm>
            <a:off x="10166867" y="9041387"/>
            <a:ext cx="4088033" cy="551776"/>
            <a:chOff x="0" y="0"/>
            <a:chExt cx="4088032" cy="551774"/>
          </a:xfrm>
        </p:grpSpPr>
        <p:sp>
          <p:nvSpPr>
            <p:cNvPr id="20" name="linda.lapa@polap.lv">
              <a:extLst>
                <a:ext uri="{FF2B5EF4-FFF2-40B4-BE49-F238E27FC236}">
                  <a16:creationId xmlns:a16="http://schemas.microsoft.com/office/drawing/2014/main" id="{AB699C39-B145-7B09-154E-1404B56D8AB0}"/>
                </a:ext>
              </a:extLst>
            </p:cNvPr>
            <p:cNvSpPr txBox="1"/>
            <p:nvPr/>
          </p:nvSpPr>
          <p:spPr>
            <a:xfrm>
              <a:off x="676710" y="0"/>
              <a:ext cx="3411323" cy="546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linda.lapa@polap.lv</a:t>
              </a:r>
            </a:p>
          </p:txBody>
        </p:sp>
        <p:pic>
          <p:nvPicPr>
            <p:cNvPr id="21" name="email.png" descr="email.png">
              <a:extLst>
                <a:ext uri="{FF2B5EF4-FFF2-40B4-BE49-F238E27FC236}">
                  <a16:creationId xmlns:a16="http://schemas.microsoft.com/office/drawing/2014/main" id="{3491ED01-6AD0-E714-979C-3CFCD4821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" name="Группа">
            <a:extLst>
              <a:ext uri="{FF2B5EF4-FFF2-40B4-BE49-F238E27FC236}">
                <a16:creationId xmlns:a16="http://schemas.microsoft.com/office/drawing/2014/main" id="{D19CA26F-61BB-C179-D622-F55B3C39D57D}"/>
              </a:ext>
            </a:extLst>
          </p:cNvPr>
          <p:cNvGrpSpPr/>
          <p:nvPr/>
        </p:nvGrpSpPr>
        <p:grpSpPr>
          <a:xfrm>
            <a:off x="10438729" y="9991952"/>
            <a:ext cx="3398207" cy="546101"/>
            <a:chOff x="0" y="0"/>
            <a:chExt cx="3398206" cy="546100"/>
          </a:xfrm>
        </p:grpSpPr>
        <p:sp>
          <p:nvSpPr>
            <p:cNvPr id="23" name="+371 29 432 447">
              <a:extLst>
                <a:ext uri="{FF2B5EF4-FFF2-40B4-BE49-F238E27FC236}">
                  <a16:creationId xmlns:a16="http://schemas.microsoft.com/office/drawing/2014/main" id="{31F42474-644A-3B53-A0C7-FCC01CFF656D}"/>
                </a:ext>
              </a:extLst>
            </p:cNvPr>
            <p:cNvSpPr txBox="1"/>
            <p:nvPr/>
          </p:nvSpPr>
          <p:spPr>
            <a:xfrm>
              <a:off x="676710" y="0"/>
              <a:ext cx="2721497" cy="546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+371 29 432 447</a:t>
              </a:r>
            </a:p>
          </p:txBody>
        </p:sp>
        <p:pic>
          <p:nvPicPr>
            <p:cNvPr id="24" name="phone-call-3.png" descr="phone-call-3.png">
              <a:extLst>
                <a:ext uri="{FF2B5EF4-FFF2-40B4-BE49-F238E27FC236}">
                  <a16:creationId xmlns:a16="http://schemas.microsoft.com/office/drawing/2014/main" id="{89DDAB0A-6200-3CC3-9945-A635A8689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Linda Lapa">
            <a:extLst>
              <a:ext uri="{FF2B5EF4-FFF2-40B4-BE49-F238E27FC236}">
                <a16:creationId xmlns:a16="http://schemas.microsoft.com/office/drawing/2014/main" id="{4B69A4C1-DCD0-C1DB-6AF8-39BF66B832BC}"/>
              </a:ext>
            </a:extLst>
          </p:cNvPr>
          <p:cNvSpPr txBox="1"/>
          <p:nvPr/>
        </p:nvSpPr>
        <p:spPr>
          <a:xfrm>
            <a:off x="2130420" y="7341668"/>
            <a:ext cx="627415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dirty="0"/>
              <a:t>Andris </a:t>
            </a:r>
            <a:r>
              <a:rPr lang="en-US" dirty="0" err="1"/>
              <a:t>dementjevs</a:t>
            </a:r>
            <a:endParaRPr dirty="0"/>
          </a:p>
        </p:txBody>
      </p:sp>
      <p:sp>
        <p:nvSpPr>
          <p:cNvPr id="26" name="General Manager">
            <a:extLst>
              <a:ext uri="{FF2B5EF4-FFF2-40B4-BE49-F238E27FC236}">
                <a16:creationId xmlns:a16="http://schemas.microsoft.com/office/drawing/2014/main" id="{4B407A16-7038-32BC-B400-5D76A4BC741B}"/>
              </a:ext>
            </a:extLst>
          </p:cNvPr>
          <p:cNvSpPr txBox="1"/>
          <p:nvPr/>
        </p:nvSpPr>
        <p:spPr>
          <a:xfrm>
            <a:off x="3678126" y="8100907"/>
            <a:ext cx="314188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r>
              <a:rPr lang="en-US" dirty="0"/>
              <a:t>Sales Director</a:t>
            </a:r>
            <a:endParaRPr dirty="0"/>
          </a:p>
        </p:txBody>
      </p:sp>
      <p:grpSp>
        <p:nvGrpSpPr>
          <p:cNvPr id="27" name="Группа">
            <a:extLst>
              <a:ext uri="{FF2B5EF4-FFF2-40B4-BE49-F238E27FC236}">
                <a16:creationId xmlns:a16="http://schemas.microsoft.com/office/drawing/2014/main" id="{C6892ECC-CC7C-1057-9529-D0EF31988D3E}"/>
              </a:ext>
            </a:extLst>
          </p:cNvPr>
          <p:cNvGrpSpPr/>
          <p:nvPr/>
        </p:nvGrpSpPr>
        <p:grpSpPr>
          <a:xfrm>
            <a:off x="2753539" y="9041387"/>
            <a:ext cx="4709865" cy="551777"/>
            <a:chOff x="0" y="0"/>
            <a:chExt cx="4709864" cy="551775"/>
          </a:xfrm>
        </p:grpSpPr>
        <p:sp>
          <p:nvSpPr>
            <p:cNvPr id="28" name="linda.lapa@polap.lv">
              <a:extLst>
                <a:ext uri="{FF2B5EF4-FFF2-40B4-BE49-F238E27FC236}">
                  <a16:creationId xmlns:a16="http://schemas.microsoft.com/office/drawing/2014/main" id="{B31E6513-89AC-9FBF-62AD-A4719D9E01D5}"/>
                </a:ext>
              </a:extLst>
            </p:cNvPr>
            <p:cNvSpPr txBox="1"/>
            <p:nvPr/>
          </p:nvSpPr>
          <p:spPr>
            <a:xfrm>
              <a:off x="676710" y="0"/>
              <a:ext cx="4033154" cy="548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lang="en-US" dirty="0"/>
                <a:t>andris.dementjevs</a:t>
              </a:r>
              <a:r>
                <a:rPr dirty="0"/>
                <a:t>@polap.lv</a:t>
              </a:r>
            </a:p>
          </p:txBody>
        </p:sp>
        <p:pic>
          <p:nvPicPr>
            <p:cNvPr id="29" name="email.png" descr="email.png">
              <a:extLst>
                <a:ext uri="{FF2B5EF4-FFF2-40B4-BE49-F238E27FC236}">
                  <a16:creationId xmlns:a16="http://schemas.microsoft.com/office/drawing/2014/main" id="{8F2D89F0-E6EB-9A38-429C-E837082A1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" name="Группа">
            <a:extLst>
              <a:ext uri="{FF2B5EF4-FFF2-40B4-BE49-F238E27FC236}">
                <a16:creationId xmlns:a16="http://schemas.microsoft.com/office/drawing/2014/main" id="{5717908E-C8E5-FEF6-9286-92B328A61DC5}"/>
              </a:ext>
            </a:extLst>
          </p:cNvPr>
          <p:cNvGrpSpPr/>
          <p:nvPr/>
        </p:nvGrpSpPr>
        <p:grpSpPr>
          <a:xfrm>
            <a:off x="3537407" y="9997476"/>
            <a:ext cx="3142129" cy="548868"/>
            <a:chOff x="0" y="0"/>
            <a:chExt cx="3142128" cy="548867"/>
          </a:xfrm>
        </p:grpSpPr>
        <p:sp>
          <p:nvSpPr>
            <p:cNvPr id="31" name="+371 29 432 447">
              <a:extLst>
                <a:ext uri="{FF2B5EF4-FFF2-40B4-BE49-F238E27FC236}">
                  <a16:creationId xmlns:a16="http://schemas.microsoft.com/office/drawing/2014/main" id="{B96B10AE-3F7E-D8B7-02A0-0840CFC02F90}"/>
                </a:ext>
              </a:extLst>
            </p:cNvPr>
            <p:cNvSpPr txBox="1"/>
            <p:nvPr/>
          </p:nvSpPr>
          <p:spPr>
            <a:xfrm>
              <a:off x="676710" y="0"/>
              <a:ext cx="2465418" cy="5488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+371 </a:t>
              </a:r>
              <a:r>
                <a:rPr lang="en-US" dirty="0"/>
                <a:t>26 434 821</a:t>
              </a:r>
              <a:endParaRPr dirty="0"/>
            </a:p>
          </p:txBody>
        </p:sp>
        <p:pic>
          <p:nvPicPr>
            <p:cNvPr id="32" name="phone-call-3.png" descr="phone-call-3.png">
              <a:extLst>
                <a:ext uri="{FF2B5EF4-FFF2-40B4-BE49-F238E27FC236}">
                  <a16:creationId xmlns:a16="http://schemas.microsoft.com/office/drawing/2014/main" id="{88C27AE2-50A9-161A-5860-55FCCD879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Linda Lapa">
            <a:extLst>
              <a:ext uri="{FF2B5EF4-FFF2-40B4-BE49-F238E27FC236}">
                <a16:creationId xmlns:a16="http://schemas.microsoft.com/office/drawing/2014/main" id="{5D57FA9C-39FF-7C88-178E-98A5A0FC37C7}"/>
              </a:ext>
            </a:extLst>
          </p:cNvPr>
          <p:cNvSpPr txBox="1"/>
          <p:nvPr/>
        </p:nvSpPr>
        <p:spPr>
          <a:xfrm>
            <a:off x="16023455" y="7358391"/>
            <a:ext cx="555120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dirty="0"/>
              <a:t>Gundega </a:t>
            </a:r>
            <a:r>
              <a:rPr lang="en-US" dirty="0" err="1"/>
              <a:t>Sproģe</a:t>
            </a:r>
            <a:endParaRPr dirty="0"/>
          </a:p>
        </p:txBody>
      </p:sp>
      <p:sp>
        <p:nvSpPr>
          <p:cNvPr id="34" name="General Manager">
            <a:extLst>
              <a:ext uri="{FF2B5EF4-FFF2-40B4-BE49-F238E27FC236}">
                <a16:creationId xmlns:a16="http://schemas.microsoft.com/office/drawing/2014/main" id="{9BB6F2D1-924B-C2CB-B079-BBAA5743963A}"/>
              </a:ext>
            </a:extLst>
          </p:cNvPr>
          <p:cNvSpPr txBox="1"/>
          <p:nvPr/>
        </p:nvSpPr>
        <p:spPr>
          <a:xfrm>
            <a:off x="16634204" y="8117630"/>
            <a:ext cx="432971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r>
              <a:rPr lang="en-US" dirty="0"/>
              <a:t>Head of Paper Group</a:t>
            </a:r>
            <a:endParaRPr dirty="0"/>
          </a:p>
        </p:txBody>
      </p:sp>
      <p:grpSp>
        <p:nvGrpSpPr>
          <p:cNvPr id="35" name="Группа">
            <a:extLst>
              <a:ext uri="{FF2B5EF4-FFF2-40B4-BE49-F238E27FC236}">
                <a16:creationId xmlns:a16="http://schemas.microsoft.com/office/drawing/2014/main" id="{97032495-DDDD-2F45-20E6-C491D00F4551}"/>
              </a:ext>
            </a:extLst>
          </p:cNvPr>
          <p:cNvGrpSpPr/>
          <p:nvPr/>
        </p:nvGrpSpPr>
        <p:grpSpPr>
          <a:xfrm>
            <a:off x="16308468" y="9058110"/>
            <a:ext cx="4531933" cy="551777"/>
            <a:chOff x="0" y="0"/>
            <a:chExt cx="4531932" cy="551775"/>
          </a:xfrm>
        </p:grpSpPr>
        <p:sp>
          <p:nvSpPr>
            <p:cNvPr id="36" name="linda.lapa@polap.lv">
              <a:extLst>
                <a:ext uri="{FF2B5EF4-FFF2-40B4-BE49-F238E27FC236}">
                  <a16:creationId xmlns:a16="http://schemas.microsoft.com/office/drawing/2014/main" id="{84FA6493-DF5A-7121-8500-0D051B5083AE}"/>
                </a:ext>
              </a:extLst>
            </p:cNvPr>
            <p:cNvSpPr txBox="1"/>
            <p:nvPr/>
          </p:nvSpPr>
          <p:spPr>
            <a:xfrm>
              <a:off x="676710" y="0"/>
              <a:ext cx="3855222" cy="548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lang="en-US" dirty="0"/>
                <a:t>gundega.sproge</a:t>
              </a:r>
              <a:r>
                <a:rPr dirty="0"/>
                <a:t>@polap.lv</a:t>
              </a:r>
            </a:p>
          </p:txBody>
        </p:sp>
        <p:pic>
          <p:nvPicPr>
            <p:cNvPr id="37" name="email.png" descr="email.png">
              <a:extLst>
                <a:ext uri="{FF2B5EF4-FFF2-40B4-BE49-F238E27FC236}">
                  <a16:creationId xmlns:a16="http://schemas.microsoft.com/office/drawing/2014/main" id="{20DB6817-506F-278B-A0C5-B497D2DF8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" name="Группа">
            <a:extLst>
              <a:ext uri="{FF2B5EF4-FFF2-40B4-BE49-F238E27FC236}">
                <a16:creationId xmlns:a16="http://schemas.microsoft.com/office/drawing/2014/main" id="{3824B402-61B4-CF7F-EF3F-03D7A0868987}"/>
              </a:ext>
            </a:extLst>
          </p:cNvPr>
          <p:cNvGrpSpPr/>
          <p:nvPr/>
        </p:nvGrpSpPr>
        <p:grpSpPr>
          <a:xfrm>
            <a:off x="16914404" y="10014199"/>
            <a:ext cx="3320062" cy="548868"/>
            <a:chOff x="0" y="0"/>
            <a:chExt cx="3320062" cy="548867"/>
          </a:xfrm>
        </p:grpSpPr>
        <p:sp>
          <p:nvSpPr>
            <p:cNvPr id="39" name="+371 29 432 447">
              <a:extLst>
                <a:ext uri="{FF2B5EF4-FFF2-40B4-BE49-F238E27FC236}">
                  <a16:creationId xmlns:a16="http://schemas.microsoft.com/office/drawing/2014/main" id="{AD3605E4-2917-5E00-D49D-837BE3262859}"/>
                </a:ext>
              </a:extLst>
            </p:cNvPr>
            <p:cNvSpPr txBox="1"/>
            <p:nvPr/>
          </p:nvSpPr>
          <p:spPr>
            <a:xfrm>
              <a:off x="676710" y="0"/>
              <a:ext cx="2643352" cy="5488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+371</a:t>
              </a:r>
              <a:r>
                <a:rPr lang="en-US" dirty="0"/>
                <a:t> 26 303 990</a:t>
              </a:r>
              <a:endParaRPr dirty="0"/>
            </a:p>
          </p:txBody>
        </p:sp>
        <p:pic>
          <p:nvPicPr>
            <p:cNvPr id="40" name="phone-call-3.png" descr="phone-call-3.png">
              <a:extLst>
                <a:ext uri="{FF2B5EF4-FFF2-40B4-BE49-F238E27FC236}">
                  <a16:creationId xmlns:a16="http://schemas.microsoft.com/office/drawing/2014/main" id="{ADC6A7AC-02ED-912A-BD1B-1697AD084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C3B8033-BFDA-BC5A-398E-3A6676938503}"/>
              </a:ext>
            </a:extLst>
          </p:cNvPr>
          <p:cNvGrpSpPr/>
          <p:nvPr/>
        </p:nvGrpSpPr>
        <p:grpSpPr>
          <a:xfrm>
            <a:off x="15838066" y="1934784"/>
            <a:ext cx="6097758" cy="3617242"/>
            <a:chOff x="15838066" y="1934784"/>
            <a:chExt cx="6097758" cy="361724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223B7D7-6472-AFDD-5CEB-37B505BC8D9A}"/>
                </a:ext>
              </a:extLst>
            </p:cNvPr>
            <p:cNvGrpSpPr/>
            <p:nvPr/>
          </p:nvGrpSpPr>
          <p:grpSpPr>
            <a:xfrm>
              <a:off x="15838066" y="3286251"/>
              <a:ext cx="6074375" cy="2265775"/>
              <a:chOff x="15799155" y="6737774"/>
              <a:chExt cx="6074375" cy="226577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80EB8BE-095F-4A50-D5E2-5019BB779E3D}"/>
                  </a:ext>
                </a:extLst>
              </p:cNvPr>
              <p:cNvGrpSpPr/>
              <p:nvPr/>
            </p:nvGrpSpPr>
            <p:grpSpPr>
              <a:xfrm>
                <a:off x="15799155" y="8185401"/>
                <a:ext cx="6074375" cy="818148"/>
                <a:chOff x="15853685" y="11044989"/>
                <a:chExt cx="6074375" cy="818148"/>
              </a:xfrm>
            </p:grpSpPr>
            <p:sp>
              <p:nvSpPr>
                <p:cNvPr id="6" name="Надпись 586">
                  <a:extLst>
                    <a:ext uri="{FF2B5EF4-FFF2-40B4-BE49-F238E27FC236}">
                      <a16:creationId xmlns:a16="http://schemas.microsoft.com/office/drawing/2014/main" id="{E596066E-F719-B6F7-E87B-0CC0261DE8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754085" y="11130809"/>
                  <a:ext cx="5173975" cy="6274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font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  <a:hlinkClick r:id="rId4">
                        <a:extLst>
                          <a:ext uri="{A12FA001-AC4F-418D-AE19-62706E023703}">
                            <ahyp:hlinkClr xmlns:ahyp="http://schemas.microsoft.com/office/drawing/2018/hyperlinkcolor" val="tx"/>
                          </a:ext>
                        </a:extLst>
                      </a:hlinkClick>
                    </a:rPr>
                    <a:t>https://www.facebook.com/polap.lv</a:t>
                  </a: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</a:rPr>
                    <a:t> </a:t>
                  </a:r>
                  <a:endParaRPr lang="en-US" sz="4800" dirty="0">
                    <a:solidFill>
                      <a:schemeClr val="bg1"/>
                    </a:solidFill>
                    <a:effectLst/>
                    <a:latin typeface="Josefin Sans Medium" pitchFamily="2" charset="0"/>
                    <a:ea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Oval 6">
                  <a:hlinkClick r:id="rId4"/>
                  <a:extLst>
                    <a:ext uri="{FF2B5EF4-FFF2-40B4-BE49-F238E27FC236}">
                      <a16:creationId xmlns:a16="http://schemas.microsoft.com/office/drawing/2014/main" id="{C962ABD5-EB0C-6CCA-0F64-B864FFF026DC}"/>
                    </a:ext>
                  </a:extLst>
                </p:cNvPr>
                <p:cNvSpPr/>
                <p:nvPr/>
              </p:nvSpPr>
              <p:spPr>
                <a:xfrm>
                  <a:off x="15853685" y="11044989"/>
                  <a:ext cx="816241" cy="818148"/>
                </a:xfrm>
                <a:prstGeom prst="ellipse">
                  <a:avLst/>
                </a:prstGeom>
                <a:solidFill>
                  <a:schemeClr val="accent2"/>
                </a:solidFill>
                <a:ln w="57150">
                  <a:noFill/>
                </a:ln>
                <a:effectLst>
                  <a:outerShdw blurRad="101600" dist="1524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  <p:sp>
              <p:nvSpPr>
                <p:cNvPr id="9" name="Graphic 1">
                  <a:hlinkClick r:id="rId4"/>
                  <a:extLst>
                    <a:ext uri="{FF2B5EF4-FFF2-40B4-BE49-F238E27FC236}">
                      <a16:creationId xmlns:a16="http://schemas.microsoft.com/office/drawing/2014/main" id="{9DFB9428-2259-D7D3-62C8-606C367A9EF2}"/>
                    </a:ext>
                  </a:extLst>
                </p:cNvPr>
                <p:cNvSpPr/>
                <p:nvPr/>
              </p:nvSpPr>
              <p:spPr>
                <a:xfrm>
                  <a:off x="16128308" y="11233792"/>
                  <a:ext cx="274623" cy="530175"/>
                </a:xfrm>
                <a:custGeom>
                  <a:avLst/>
                  <a:gdLst>
                    <a:gd name="connsiteX0" fmla="*/ 475983 w 475992"/>
                    <a:gd name="connsiteY0" fmla="*/ 152143 h 916562"/>
                    <a:gd name="connsiteX1" fmla="*/ 389706 w 475992"/>
                    <a:gd name="connsiteY1" fmla="*/ 152181 h 916562"/>
                    <a:gd name="connsiteX2" fmla="*/ 308962 w 475992"/>
                    <a:gd name="connsiteY2" fmla="*/ 231505 h 916562"/>
                    <a:gd name="connsiteX3" fmla="*/ 308962 w 475992"/>
                    <a:gd name="connsiteY3" fmla="*/ 335528 h 916562"/>
                    <a:gd name="connsiteX4" fmla="*/ 470297 w 475992"/>
                    <a:gd name="connsiteY4" fmla="*/ 335528 h 916562"/>
                    <a:gd name="connsiteX5" fmla="*/ 470240 w 475992"/>
                    <a:gd name="connsiteY5" fmla="*/ 498462 h 916562"/>
                    <a:gd name="connsiteX6" fmla="*/ 308962 w 475992"/>
                    <a:gd name="connsiteY6" fmla="*/ 498462 h 916562"/>
                    <a:gd name="connsiteX7" fmla="*/ 308962 w 475992"/>
                    <a:gd name="connsiteY7" fmla="*/ 916562 h 916562"/>
                    <a:gd name="connsiteX8" fmla="*/ 140684 w 475992"/>
                    <a:gd name="connsiteY8" fmla="*/ 916562 h 916562"/>
                    <a:gd name="connsiteX9" fmla="*/ 140684 w 475992"/>
                    <a:gd name="connsiteY9" fmla="*/ 498462 h 916562"/>
                    <a:gd name="connsiteX10" fmla="*/ 0 w 475992"/>
                    <a:gd name="connsiteY10" fmla="*/ 498462 h 916562"/>
                    <a:gd name="connsiteX11" fmla="*/ 0 w 475992"/>
                    <a:gd name="connsiteY11" fmla="*/ 335528 h 916562"/>
                    <a:gd name="connsiteX12" fmla="*/ 140684 w 475992"/>
                    <a:gd name="connsiteY12" fmla="*/ 335528 h 916562"/>
                    <a:gd name="connsiteX13" fmla="*/ 140684 w 475992"/>
                    <a:gd name="connsiteY13" fmla="*/ 215379 h 916562"/>
                    <a:gd name="connsiteX14" fmla="*/ 350263 w 475992"/>
                    <a:gd name="connsiteY14" fmla="*/ 0 h 916562"/>
                    <a:gd name="connsiteX15" fmla="*/ 475993 w 475992"/>
                    <a:gd name="connsiteY15" fmla="*/ 200 h 916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5992" h="916562">
                      <a:moveTo>
                        <a:pt x="475983" y="152143"/>
                      </a:moveTo>
                      <a:lnTo>
                        <a:pt x="389706" y="152181"/>
                      </a:lnTo>
                      <a:cubicBezTo>
                        <a:pt x="322059" y="152181"/>
                        <a:pt x="308962" y="184328"/>
                        <a:pt x="308962" y="231505"/>
                      </a:cubicBezTo>
                      <a:lnTo>
                        <a:pt x="308962" y="335528"/>
                      </a:lnTo>
                      <a:lnTo>
                        <a:pt x="470297" y="335528"/>
                      </a:lnTo>
                      <a:lnTo>
                        <a:pt x="470240" y="498462"/>
                      </a:lnTo>
                      <a:lnTo>
                        <a:pt x="308962" y="498462"/>
                      </a:lnTo>
                      <a:lnTo>
                        <a:pt x="308962" y="916562"/>
                      </a:lnTo>
                      <a:lnTo>
                        <a:pt x="140684" y="916562"/>
                      </a:lnTo>
                      <a:lnTo>
                        <a:pt x="140684" y="498462"/>
                      </a:lnTo>
                      <a:lnTo>
                        <a:pt x="0" y="498462"/>
                      </a:lnTo>
                      <a:lnTo>
                        <a:pt x="0" y="335528"/>
                      </a:lnTo>
                      <a:lnTo>
                        <a:pt x="140684" y="335528"/>
                      </a:lnTo>
                      <a:lnTo>
                        <a:pt x="140684" y="215379"/>
                      </a:lnTo>
                      <a:cubicBezTo>
                        <a:pt x="140684" y="75933"/>
                        <a:pt x="225866" y="0"/>
                        <a:pt x="350263" y="0"/>
                      </a:cubicBezTo>
                      <a:lnTo>
                        <a:pt x="475993" y="2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1D0DB3A3-E5AB-B09C-6603-C4BC7BA0AB3B}"/>
                  </a:ext>
                </a:extLst>
              </p:cNvPr>
              <p:cNvGrpSpPr/>
              <p:nvPr/>
            </p:nvGrpSpPr>
            <p:grpSpPr>
              <a:xfrm>
                <a:off x="15799155" y="6737774"/>
                <a:ext cx="6070560" cy="868513"/>
                <a:chOff x="9821513" y="10994624"/>
                <a:chExt cx="6070560" cy="868513"/>
              </a:xfrm>
            </p:grpSpPr>
            <p:sp>
              <p:nvSpPr>
                <p:cNvPr id="2" name="Надпись 586">
                  <a:extLst>
                    <a:ext uri="{FF2B5EF4-FFF2-40B4-BE49-F238E27FC236}">
                      <a16:creationId xmlns:a16="http://schemas.microsoft.com/office/drawing/2014/main" id="{3E44ECF8-4253-0266-F072-E437289E7BA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718098" y="10994624"/>
                  <a:ext cx="5173975" cy="6274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font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  <a:hlinkClick r:id="rId5">
                        <a:extLst>
                          <a:ext uri="{A12FA001-AC4F-418D-AE19-62706E023703}">
                            <ahyp:hlinkClr xmlns:ahyp="http://schemas.microsoft.com/office/drawing/2018/hyperlinkcolor" val="tx"/>
                          </a:ext>
                        </a:extLst>
                      </a:hlinkClick>
                    </a:rPr>
                    <a:t>https://www.linkedin.com/company/poligrāfijas-apgāds-polap/</a:t>
                  </a: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</a:rPr>
                    <a:t> </a:t>
                  </a:r>
                  <a:endParaRPr lang="en-US" sz="4800" dirty="0">
                    <a:solidFill>
                      <a:schemeClr val="bg1"/>
                    </a:solidFill>
                    <a:effectLst/>
                    <a:latin typeface="Josefin Sans Medium" pitchFamily="2" charset="0"/>
                    <a:ea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" name="Oval 2">
                  <a:hlinkClick r:id="rId5"/>
                  <a:extLst>
                    <a:ext uri="{FF2B5EF4-FFF2-40B4-BE49-F238E27FC236}">
                      <a16:creationId xmlns:a16="http://schemas.microsoft.com/office/drawing/2014/main" id="{94B07586-6AEF-D33B-00E3-381CC2E03A78}"/>
                    </a:ext>
                  </a:extLst>
                </p:cNvPr>
                <p:cNvSpPr/>
                <p:nvPr/>
              </p:nvSpPr>
              <p:spPr>
                <a:xfrm>
                  <a:off x="9821513" y="11044989"/>
                  <a:ext cx="816241" cy="818148"/>
                </a:xfrm>
                <a:prstGeom prst="ellipse">
                  <a:avLst/>
                </a:prstGeom>
                <a:solidFill>
                  <a:schemeClr val="accent2"/>
                </a:solidFill>
                <a:ln w="57150">
                  <a:noFill/>
                </a:ln>
                <a:effectLst>
                  <a:outerShdw blurRad="101600" dist="1524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  <p:pic>
              <p:nvPicPr>
                <p:cNvPr id="10" name="Graphic 1">
                  <a:hlinkClick r:id="rId5"/>
                  <a:extLst>
                    <a:ext uri="{FF2B5EF4-FFF2-40B4-BE49-F238E27FC236}">
                      <a16:creationId xmlns:a16="http://schemas.microsoft.com/office/drawing/2014/main" id="{3C9F81F7-C8B3-C650-3CBC-A5379C1832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14130" y="11241421"/>
                  <a:ext cx="429099" cy="429099"/>
                </a:xfrm>
                <a:prstGeom prst="rect">
                  <a:avLst/>
                </a:prstGeom>
              </p:spPr>
            </p:pic>
          </p:grpSp>
        </p:grpSp>
        <p:sp>
          <p:nvSpPr>
            <p:cNvPr id="41" name="Oval 40">
              <a:hlinkClick r:id="rId8"/>
              <a:extLst>
                <a:ext uri="{FF2B5EF4-FFF2-40B4-BE49-F238E27FC236}">
                  <a16:creationId xmlns:a16="http://schemas.microsoft.com/office/drawing/2014/main" id="{8B75F8E1-C6F0-F0A4-2EE1-1F220A693948}"/>
                </a:ext>
              </a:extLst>
            </p:cNvPr>
            <p:cNvSpPr/>
            <p:nvPr/>
          </p:nvSpPr>
          <p:spPr>
            <a:xfrm>
              <a:off x="15838066" y="1934784"/>
              <a:ext cx="816241" cy="818148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  <a:effectLst>
              <a:outerShdw blurRad="101600" dist="1524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7200" dirty="0">
                <a:solidFill>
                  <a:schemeClr val="bg1"/>
                </a:solidFill>
                <a:latin typeface="Josefin Sans Medium" pitchFamily="2" charset="0"/>
              </a:endParaRPr>
            </a:p>
          </p:txBody>
        </p:sp>
        <p:pic>
          <p:nvPicPr>
            <p:cNvPr id="42" name="Picture 41" descr="A black background with a black square&#10;&#10;Description automatically generated with medium confidence">
              <a:hlinkClick r:id="rId8"/>
              <a:extLst>
                <a:ext uri="{FF2B5EF4-FFF2-40B4-BE49-F238E27FC236}">
                  <a16:creationId xmlns:a16="http://schemas.microsoft.com/office/drawing/2014/main" id="{0E45E44A-597B-321F-06EE-7A2CD0E2F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45608" y="2054202"/>
              <a:ext cx="599247" cy="599247"/>
            </a:xfrm>
            <a:prstGeom prst="rect">
              <a:avLst/>
            </a:prstGeom>
          </p:spPr>
        </p:pic>
        <p:sp>
          <p:nvSpPr>
            <p:cNvPr id="43" name="Надпись 586">
              <a:extLst>
                <a:ext uri="{FF2B5EF4-FFF2-40B4-BE49-F238E27FC236}">
                  <a16:creationId xmlns:a16="http://schemas.microsoft.com/office/drawing/2014/main" id="{FCC6A8F7-D5AF-66FD-F61A-2EBD81F85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1849" y="2125494"/>
              <a:ext cx="5173975" cy="62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font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>
                  <a:solidFill>
                    <a:schemeClr val="bg1"/>
                  </a:solidFill>
                  <a:effectLst/>
                  <a:latin typeface="Josefin Sans Medium" pitchFamily="2" charset="0"/>
                  <a:ea typeface="Calibri" panose="020F0502020204030204" pitchFamily="34" charset="0"/>
                  <a:cs typeface="Montserrat" pitchFamily="2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https://www.polap.lv/en</a:t>
              </a:r>
              <a:r>
                <a:rPr lang="en-US" sz="2400" dirty="0">
                  <a:solidFill>
                    <a:schemeClr val="bg1"/>
                  </a:solidFill>
                  <a:effectLst/>
                  <a:latin typeface="Josefin Sans Medium" pitchFamily="2" charset="0"/>
                  <a:ea typeface="Calibri" panose="020F0502020204030204" pitchFamily="34" charset="0"/>
                  <a:cs typeface="Montserrat" pitchFamily="2" charset="0"/>
                </a:rPr>
                <a:t>  </a:t>
              </a:r>
              <a:endParaRPr lang="en-US" sz="4800" dirty="0">
                <a:solidFill>
                  <a:schemeClr val="bg1"/>
                </a:solidFill>
                <a:effectLst/>
                <a:latin typeface="Josefin Sans Medium" pitchFamily="2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088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1A839C-E14C-ED4A-1EB6-3B134E960663}"/>
              </a:ext>
            </a:extLst>
          </p:cNvPr>
          <p:cNvCxnSpPr>
            <a:cxnSpLocks/>
          </p:cNvCxnSpPr>
          <p:nvPr/>
        </p:nvCxnSpPr>
        <p:spPr>
          <a:xfrm>
            <a:off x="3218352" y="5207487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E857829-1636-D3C3-65D7-ADAE3FFFB676}"/>
              </a:ext>
            </a:extLst>
          </p:cNvPr>
          <p:cNvSpPr txBox="1"/>
          <p:nvPr/>
        </p:nvSpPr>
        <p:spPr>
          <a:xfrm>
            <a:off x="3218352" y="6126704"/>
            <a:ext cx="550441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533"/>
              </a:spcBef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  <a:cs typeface="Segoe UI" panose="020B0502040204020203" pitchFamily="34" charset="0"/>
              </a:rPr>
              <a:t>POLAP LOGISTICS</a:t>
            </a:r>
            <a:endParaRPr lang="id-ID" sz="2800" b="1" dirty="0">
              <a:solidFill>
                <a:schemeClr val="tx1">
                  <a:lumMod val="75000"/>
                  <a:lumOff val="25000"/>
                </a:schemeClr>
              </a:solidFill>
              <a:latin typeface="Josefin Sans" pitchFamily="2" charset="0"/>
              <a:cs typeface="Segoe UI" panose="020B05020402040202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ACD7BF-B20F-794D-5CFC-84A44AA6FDCD}"/>
              </a:ext>
            </a:extLst>
          </p:cNvPr>
          <p:cNvCxnSpPr>
            <a:cxnSpLocks/>
          </p:cNvCxnSpPr>
          <p:nvPr/>
        </p:nvCxnSpPr>
        <p:spPr>
          <a:xfrm>
            <a:off x="3218352" y="6991463"/>
            <a:ext cx="7539273" cy="0"/>
          </a:xfrm>
          <a:prstGeom prst="line">
            <a:avLst/>
          </a:prstGeom>
          <a:ln w="57150" cmpd="sng">
            <a:solidFill>
              <a:schemeClr val="tx1">
                <a:lumMod val="75000"/>
                <a:lumOff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802CFF9-182B-5251-286A-F4BDC2E60460}"/>
              </a:ext>
            </a:extLst>
          </p:cNvPr>
          <p:cNvSpPr txBox="1"/>
          <p:nvPr/>
        </p:nvSpPr>
        <p:spPr>
          <a:xfrm>
            <a:off x="9283923" y="6126704"/>
            <a:ext cx="147370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ts val="533"/>
              </a:spcBef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itchFamily="2" charset="0"/>
                <a:cs typeface="Segoe UI" panose="020B0502040204020203" pitchFamily="34" charset="0"/>
              </a:rPr>
              <a:t>04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54FF3E4-5596-B396-DD79-2B1F7DBDB16F}"/>
              </a:ext>
            </a:extLst>
          </p:cNvPr>
          <p:cNvCxnSpPr>
            <a:cxnSpLocks/>
          </p:cNvCxnSpPr>
          <p:nvPr/>
        </p:nvCxnSpPr>
        <p:spPr>
          <a:xfrm>
            <a:off x="3218352" y="8775439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9C7A55-C44E-69AD-E216-DB21383EBAFE}"/>
              </a:ext>
            </a:extLst>
          </p:cNvPr>
          <p:cNvCxnSpPr>
            <a:cxnSpLocks/>
          </p:cNvCxnSpPr>
          <p:nvPr/>
        </p:nvCxnSpPr>
        <p:spPr>
          <a:xfrm>
            <a:off x="3218352" y="10559415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A95F2C-96D5-38B8-F155-8AE7E8212383}"/>
              </a:ext>
            </a:extLst>
          </p:cNvPr>
          <p:cNvCxnSpPr>
            <a:cxnSpLocks/>
          </p:cNvCxnSpPr>
          <p:nvPr/>
        </p:nvCxnSpPr>
        <p:spPr>
          <a:xfrm>
            <a:off x="13931176" y="5207487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0E1183-164E-5580-27DD-315E37FF2D63}"/>
              </a:ext>
            </a:extLst>
          </p:cNvPr>
          <p:cNvCxnSpPr>
            <a:cxnSpLocks/>
          </p:cNvCxnSpPr>
          <p:nvPr/>
        </p:nvCxnSpPr>
        <p:spPr>
          <a:xfrm>
            <a:off x="13931176" y="6991463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1365CE-D037-2065-9B70-8BC0D79E5D3A}"/>
              </a:ext>
            </a:extLst>
          </p:cNvPr>
          <p:cNvCxnSpPr>
            <a:cxnSpLocks/>
          </p:cNvCxnSpPr>
          <p:nvPr/>
        </p:nvCxnSpPr>
        <p:spPr>
          <a:xfrm>
            <a:off x="13931176" y="8775439"/>
            <a:ext cx="7539273" cy="0"/>
          </a:xfrm>
          <a:prstGeom prst="line">
            <a:avLst/>
          </a:prstGeom>
          <a:ln w="57150" cmpd="sng">
            <a:solidFill>
              <a:schemeClr val="bg1">
                <a:lumMod val="25000"/>
              </a:schemeClr>
            </a:solidFill>
            <a:head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5B13B0-8F13-8F26-009D-DD6158DBBF11}"/>
              </a:ext>
            </a:extLst>
          </p:cNvPr>
          <p:cNvGrpSpPr/>
          <p:nvPr/>
        </p:nvGrpSpPr>
        <p:grpSpPr>
          <a:xfrm>
            <a:off x="3218352" y="4342728"/>
            <a:ext cx="18252097" cy="6033077"/>
            <a:chOff x="3218352" y="4342728"/>
            <a:chExt cx="18252097" cy="603307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0E9AFA-49D3-DCA4-C8F5-546B1380BDC0}"/>
                </a:ext>
              </a:extLst>
            </p:cNvPr>
            <p:cNvSpPr txBox="1"/>
            <p:nvPr/>
          </p:nvSpPr>
          <p:spPr>
            <a:xfrm>
              <a:off x="3218352" y="4342728"/>
              <a:ext cx="5504412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ABOUT POLAP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FA7269-95D5-EC4A-7A2D-6986EBEE9668}"/>
                </a:ext>
              </a:extLst>
            </p:cNvPr>
            <p:cNvSpPr txBox="1"/>
            <p:nvPr/>
          </p:nvSpPr>
          <p:spPr>
            <a:xfrm>
              <a:off x="9283923" y="4342728"/>
              <a:ext cx="1473702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03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4E64E0A-D1FF-9881-D2D3-863DF50A27F4}"/>
                </a:ext>
              </a:extLst>
            </p:cNvPr>
            <p:cNvSpPr txBox="1"/>
            <p:nvPr/>
          </p:nvSpPr>
          <p:spPr>
            <a:xfrm>
              <a:off x="3218352" y="7910680"/>
              <a:ext cx="550441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POLAP AND IGEPA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5804A7B-F4AF-09F1-3F97-0026538E66BE}"/>
                </a:ext>
              </a:extLst>
            </p:cNvPr>
            <p:cNvSpPr txBox="1"/>
            <p:nvPr/>
          </p:nvSpPr>
          <p:spPr>
            <a:xfrm>
              <a:off x="9283923" y="7910680"/>
              <a:ext cx="147370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id-ID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0</a:t>
              </a: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F2C934-0348-A6B5-DC38-3BC68E84E0C8}"/>
                </a:ext>
              </a:extLst>
            </p:cNvPr>
            <p:cNvSpPr txBox="1"/>
            <p:nvPr/>
          </p:nvSpPr>
          <p:spPr>
            <a:xfrm>
              <a:off x="3218352" y="9694656"/>
              <a:ext cx="550441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PERFORMANCE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43651D-C792-6C50-8115-464B0E3B6EC4}"/>
                </a:ext>
              </a:extLst>
            </p:cNvPr>
            <p:cNvSpPr txBox="1"/>
            <p:nvPr/>
          </p:nvSpPr>
          <p:spPr>
            <a:xfrm>
              <a:off x="9283923" y="9694656"/>
              <a:ext cx="147370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id-ID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0</a:t>
              </a: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6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73DA035-53A3-D635-7505-06C965E8A062}"/>
                </a:ext>
              </a:extLst>
            </p:cNvPr>
            <p:cNvSpPr txBox="1"/>
            <p:nvPr/>
          </p:nvSpPr>
          <p:spPr>
            <a:xfrm>
              <a:off x="13931176" y="4342728"/>
              <a:ext cx="550441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WHAT WE OFFER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4E365AA-9499-7F51-061A-6BE8BA500765}"/>
                </a:ext>
              </a:extLst>
            </p:cNvPr>
            <p:cNvSpPr txBox="1"/>
            <p:nvPr/>
          </p:nvSpPr>
          <p:spPr>
            <a:xfrm>
              <a:off x="19996747" y="4342728"/>
              <a:ext cx="147370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id-ID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0</a:t>
              </a: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8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D84C603-C81A-F179-30B8-8B70F1DE8103}"/>
                </a:ext>
              </a:extLst>
            </p:cNvPr>
            <p:cNvSpPr txBox="1"/>
            <p:nvPr/>
          </p:nvSpPr>
          <p:spPr>
            <a:xfrm>
              <a:off x="13931176" y="6126704"/>
              <a:ext cx="5504412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OUR SUPPLIERS</a:t>
              </a:r>
              <a:endParaRPr lang="id-ID" sz="2800" b="1" dirty="0">
                <a:solidFill>
                  <a:schemeClr val="bg1">
                    <a:lumMod val="25000"/>
                  </a:schemeClr>
                </a:solidFill>
                <a:latin typeface="Josefin Sans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3C28A3-AE1B-4402-C6E8-9E3D601E691C}"/>
                </a:ext>
              </a:extLst>
            </p:cNvPr>
            <p:cNvSpPr txBox="1"/>
            <p:nvPr/>
          </p:nvSpPr>
          <p:spPr>
            <a:xfrm>
              <a:off x="19996747" y="6126704"/>
              <a:ext cx="147370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13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21D77F5-5BCC-7CCA-99DF-38395D8CD267}"/>
                </a:ext>
              </a:extLst>
            </p:cNvPr>
            <p:cNvSpPr txBox="1"/>
            <p:nvPr/>
          </p:nvSpPr>
          <p:spPr>
            <a:xfrm>
              <a:off x="13931176" y="7910680"/>
              <a:ext cx="550441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OUR PRODUCTS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9F2496E-BFF5-63DD-E7CD-3CD73DF67A48}"/>
                </a:ext>
              </a:extLst>
            </p:cNvPr>
            <p:cNvSpPr txBox="1"/>
            <p:nvPr/>
          </p:nvSpPr>
          <p:spPr>
            <a:xfrm>
              <a:off x="19996747" y="7910680"/>
              <a:ext cx="1473702" cy="68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533"/>
                </a:spcBef>
              </a:pPr>
              <a:r>
                <a:rPr lang="en-US" sz="2800" b="1" dirty="0">
                  <a:solidFill>
                    <a:schemeClr val="bg1">
                      <a:lumMod val="25000"/>
                    </a:schemeClr>
                  </a:solidFill>
                  <a:latin typeface="Josefin Sans" pitchFamily="2" charset="0"/>
                  <a:cs typeface="Segoe UI" panose="020B0502040204020203" pitchFamily="34" charset="0"/>
                </a:rPr>
                <a:t>14</a:t>
              </a:r>
            </a:p>
          </p:txBody>
        </p:sp>
      </p:grpSp>
      <p:sp>
        <p:nvSpPr>
          <p:cNvPr id="30" name="Title 2">
            <a:extLst>
              <a:ext uri="{FF2B5EF4-FFF2-40B4-BE49-F238E27FC236}">
                <a16:creationId xmlns:a16="http://schemas.microsoft.com/office/drawing/2014/main" id="{05DB5058-9FE3-39B9-8796-3E5DFE8E1C93}"/>
              </a:ext>
            </a:extLst>
          </p:cNvPr>
          <p:cNvSpPr txBox="1">
            <a:spLocks/>
          </p:cNvSpPr>
          <p:nvPr/>
        </p:nvSpPr>
        <p:spPr>
          <a:xfrm>
            <a:off x="8273143" y="1566628"/>
            <a:ext cx="8142514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Josefin Sans" pitchFamily="2" charset="0"/>
                <a:cs typeface="Segoe UI" panose="020B0502040204020203" pitchFamily="34" charset="0"/>
              </a:rPr>
              <a:t>Presentation </a:t>
            </a: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Josefin Sans" pitchFamily="2" charset="0"/>
                <a:cs typeface="Segoe UI" panose="020B0502040204020203" pitchFamily="34" charset="0"/>
              </a:rPr>
              <a:t>Guide</a:t>
            </a:r>
            <a:endParaRPr lang="id-ID" sz="6600" b="1" dirty="0">
              <a:solidFill>
                <a:schemeClr val="tx1">
                  <a:lumMod val="85000"/>
                  <a:lumOff val="15000"/>
                </a:schemeClr>
              </a:solidFill>
              <a:latin typeface="Josefin Sans" pitchFamily="2" charset="0"/>
              <a:cs typeface="Segoe UI" panose="020B0502040204020203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3FA78D9-F144-07AE-F6E6-ADE18857D17B}"/>
              </a:ext>
            </a:extLst>
          </p:cNvPr>
          <p:cNvCxnSpPr>
            <a:cxnSpLocks/>
          </p:cNvCxnSpPr>
          <p:nvPr/>
        </p:nvCxnSpPr>
        <p:spPr>
          <a:xfrm>
            <a:off x="11795760" y="1137920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2EF886-D02A-FF1B-A116-1E336408B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2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7215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100000">
              <a:schemeClr val="tx1">
                <a:lumMod val="40000"/>
              </a:schemeClr>
            </a:gs>
            <a:gs pos="0">
              <a:schemeClr val="accent1">
                <a:lumMod val="9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B3F0B0F4-C30A-3EF9-1CEE-161158E06BBB}"/>
              </a:ext>
            </a:extLst>
          </p:cNvPr>
          <p:cNvSpPr txBox="1">
            <a:spLocks/>
          </p:cNvSpPr>
          <p:nvPr/>
        </p:nvSpPr>
        <p:spPr>
          <a:xfrm>
            <a:off x="2088074" y="3052799"/>
            <a:ext cx="11507610" cy="1343359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600" b="1" dirty="0">
                <a:solidFill>
                  <a:schemeClr val="bg1"/>
                </a:solidFill>
                <a:latin typeface="Josefin Sans" pitchFamily="2" charset="0"/>
              </a:rPr>
              <a:t>Contact Us</a:t>
            </a:r>
            <a:endParaRPr lang="id-ID" sz="16600" b="1" dirty="0">
              <a:solidFill>
                <a:schemeClr val="bg1"/>
              </a:solidFill>
              <a:latin typeface="Josefin Sans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0200102-2327-50F5-21E7-E30D250418DD}"/>
              </a:ext>
            </a:extLst>
          </p:cNvPr>
          <p:cNvCxnSpPr>
            <a:cxnSpLocks/>
          </p:cNvCxnSpPr>
          <p:nvPr/>
        </p:nvCxnSpPr>
        <p:spPr>
          <a:xfrm>
            <a:off x="2136200" y="2495899"/>
            <a:ext cx="1497337" cy="0"/>
          </a:xfrm>
          <a:prstGeom prst="line">
            <a:avLst/>
          </a:prstGeom>
          <a:ln w="101600" cap="rnd">
            <a:solidFill>
              <a:schemeClr val="bg1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Linda Lapa">
            <a:extLst>
              <a:ext uri="{FF2B5EF4-FFF2-40B4-BE49-F238E27FC236}">
                <a16:creationId xmlns:a16="http://schemas.microsoft.com/office/drawing/2014/main" id="{270401D7-14D0-AEAF-01EE-669BF2064E21}"/>
              </a:ext>
            </a:extLst>
          </p:cNvPr>
          <p:cNvSpPr txBox="1"/>
          <p:nvPr/>
        </p:nvSpPr>
        <p:spPr>
          <a:xfrm>
            <a:off x="10292029" y="7341668"/>
            <a:ext cx="3799942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dirty="0"/>
              <a:t>Linda Lapa</a:t>
            </a:r>
          </a:p>
        </p:txBody>
      </p:sp>
      <p:sp>
        <p:nvSpPr>
          <p:cNvPr id="18" name="General Manager">
            <a:extLst>
              <a:ext uri="{FF2B5EF4-FFF2-40B4-BE49-F238E27FC236}">
                <a16:creationId xmlns:a16="http://schemas.microsoft.com/office/drawing/2014/main" id="{BA185D04-94A9-4A20-7329-FA548C492145}"/>
              </a:ext>
            </a:extLst>
          </p:cNvPr>
          <p:cNvSpPr txBox="1"/>
          <p:nvPr/>
        </p:nvSpPr>
        <p:spPr>
          <a:xfrm>
            <a:off x="10677969" y="8198182"/>
            <a:ext cx="302807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r>
              <a:rPr lang="en-US" dirty="0"/>
              <a:t>BOARD MEMBER</a:t>
            </a:r>
            <a:endParaRPr dirty="0"/>
          </a:p>
        </p:txBody>
      </p:sp>
      <p:grpSp>
        <p:nvGrpSpPr>
          <p:cNvPr id="19" name="Группа">
            <a:extLst>
              <a:ext uri="{FF2B5EF4-FFF2-40B4-BE49-F238E27FC236}">
                <a16:creationId xmlns:a16="http://schemas.microsoft.com/office/drawing/2014/main" id="{B0C38414-1D90-F5B9-2A98-4D0FC09E4548}"/>
              </a:ext>
            </a:extLst>
          </p:cNvPr>
          <p:cNvGrpSpPr/>
          <p:nvPr/>
        </p:nvGrpSpPr>
        <p:grpSpPr>
          <a:xfrm>
            <a:off x="10166867" y="9352671"/>
            <a:ext cx="4088033" cy="551776"/>
            <a:chOff x="0" y="0"/>
            <a:chExt cx="4088032" cy="551774"/>
          </a:xfrm>
        </p:grpSpPr>
        <p:sp>
          <p:nvSpPr>
            <p:cNvPr id="20" name="linda.lapa@polap.lv">
              <a:extLst>
                <a:ext uri="{FF2B5EF4-FFF2-40B4-BE49-F238E27FC236}">
                  <a16:creationId xmlns:a16="http://schemas.microsoft.com/office/drawing/2014/main" id="{AB699C39-B145-7B09-154E-1404B56D8AB0}"/>
                </a:ext>
              </a:extLst>
            </p:cNvPr>
            <p:cNvSpPr txBox="1"/>
            <p:nvPr/>
          </p:nvSpPr>
          <p:spPr>
            <a:xfrm>
              <a:off x="676710" y="0"/>
              <a:ext cx="3411323" cy="546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linda.lapa@polap.lv</a:t>
              </a:r>
            </a:p>
          </p:txBody>
        </p:sp>
        <p:pic>
          <p:nvPicPr>
            <p:cNvPr id="21" name="email.png" descr="email.png">
              <a:extLst>
                <a:ext uri="{FF2B5EF4-FFF2-40B4-BE49-F238E27FC236}">
                  <a16:creationId xmlns:a16="http://schemas.microsoft.com/office/drawing/2014/main" id="{3491ED01-6AD0-E714-979C-3CFCD4821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2" name="Группа">
            <a:extLst>
              <a:ext uri="{FF2B5EF4-FFF2-40B4-BE49-F238E27FC236}">
                <a16:creationId xmlns:a16="http://schemas.microsoft.com/office/drawing/2014/main" id="{D19CA26F-61BB-C179-D622-F55B3C39D57D}"/>
              </a:ext>
            </a:extLst>
          </p:cNvPr>
          <p:cNvGrpSpPr/>
          <p:nvPr/>
        </p:nvGrpSpPr>
        <p:grpSpPr>
          <a:xfrm>
            <a:off x="10438729" y="10303236"/>
            <a:ext cx="3398207" cy="546101"/>
            <a:chOff x="0" y="0"/>
            <a:chExt cx="3398206" cy="546100"/>
          </a:xfrm>
        </p:grpSpPr>
        <p:sp>
          <p:nvSpPr>
            <p:cNvPr id="23" name="+371 29 432 447">
              <a:extLst>
                <a:ext uri="{FF2B5EF4-FFF2-40B4-BE49-F238E27FC236}">
                  <a16:creationId xmlns:a16="http://schemas.microsoft.com/office/drawing/2014/main" id="{31F42474-644A-3B53-A0C7-FCC01CFF656D}"/>
                </a:ext>
              </a:extLst>
            </p:cNvPr>
            <p:cNvSpPr txBox="1"/>
            <p:nvPr/>
          </p:nvSpPr>
          <p:spPr>
            <a:xfrm>
              <a:off x="676710" y="0"/>
              <a:ext cx="2721497" cy="546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+371 29 432 447</a:t>
              </a:r>
            </a:p>
          </p:txBody>
        </p:sp>
        <p:pic>
          <p:nvPicPr>
            <p:cNvPr id="24" name="phone-call-3.png" descr="phone-call-3.png">
              <a:extLst>
                <a:ext uri="{FF2B5EF4-FFF2-40B4-BE49-F238E27FC236}">
                  <a16:creationId xmlns:a16="http://schemas.microsoft.com/office/drawing/2014/main" id="{89DDAB0A-6200-3CC3-9945-A635A8689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Linda Lapa">
            <a:extLst>
              <a:ext uri="{FF2B5EF4-FFF2-40B4-BE49-F238E27FC236}">
                <a16:creationId xmlns:a16="http://schemas.microsoft.com/office/drawing/2014/main" id="{4B69A4C1-DCD0-C1DB-6AF8-39BF66B832BC}"/>
              </a:ext>
            </a:extLst>
          </p:cNvPr>
          <p:cNvSpPr txBox="1"/>
          <p:nvPr/>
        </p:nvSpPr>
        <p:spPr>
          <a:xfrm>
            <a:off x="2130420" y="7341668"/>
            <a:ext cx="627415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dirty="0"/>
              <a:t>Andris </a:t>
            </a:r>
            <a:r>
              <a:rPr lang="en-US" dirty="0" err="1"/>
              <a:t>dementjevs</a:t>
            </a:r>
            <a:endParaRPr dirty="0"/>
          </a:p>
        </p:txBody>
      </p:sp>
      <p:sp>
        <p:nvSpPr>
          <p:cNvPr id="26" name="General Manager">
            <a:extLst>
              <a:ext uri="{FF2B5EF4-FFF2-40B4-BE49-F238E27FC236}">
                <a16:creationId xmlns:a16="http://schemas.microsoft.com/office/drawing/2014/main" id="{4B407A16-7038-32BC-B400-5D76A4BC741B}"/>
              </a:ext>
            </a:extLst>
          </p:cNvPr>
          <p:cNvSpPr txBox="1"/>
          <p:nvPr/>
        </p:nvSpPr>
        <p:spPr>
          <a:xfrm>
            <a:off x="3678126" y="8198182"/>
            <a:ext cx="314188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r>
              <a:rPr lang="en-US" dirty="0"/>
              <a:t>Sales Director</a:t>
            </a:r>
            <a:endParaRPr dirty="0"/>
          </a:p>
        </p:txBody>
      </p:sp>
      <p:grpSp>
        <p:nvGrpSpPr>
          <p:cNvPr id="27" name="Группа">
            <a:extLst>
              <a:ext uri="{FF2B5EF4-FFF2-40B4-BE49-F238E27FC236}">
                <a16:creationId xmlns:a16="http://schemas.microsoft.com/office/drawing/2014/main" id="{C6892ECC-CC7C-1057-9529-D0EF31988D3E}"/>
              </a:ext>
            </a:extLst>
          </p:cNvPr>
          <p:cNvGrpSpPr/>
          <p:nvPr/>
        </p:nvGrpSpPr>
        <p:grpSpPr>
          <a:xfrm>
            <a:off x="2753539" y="9352671"/>
            <a:ext cx="4709865" cy="551777"/>
            <a:chOff x="0" y="0"/>
            <a:chExt cx="4709864" cy="551775"/>
          </a:xfrm>
        </p:grpSpPr>
        <p:sp>
          <p:nvSpPr>
            <p:cNvPr id="28" name="linda.lapa@polap.lv">
              <a:extLst>
                <a:ext uri="{FF2B5EF4-FFF2-40B4-BE49-F238E27FC236}">
                  <a16:creationId xmlns:a16="http://schemas.microsoft.com/office/drawing/2014/main" id="{B31E6513-89AC-9FBF-62AD-A4719D9E01D5}"/>
                </a:ext>
              </a:extLst>
            </p:cNvPr>
            <p:cNvSpPr txBox="1"/>
            <p:nvPr/>
          </p:nvSpPr>
          <p:spPr>
            <a:xfrm>
              <a:off x="676710" y="0"/>
              <a:ext cx="4033154" cy="548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lang="en-US" dirty="0"/>
                <a:t>andris.dementjevs</a:t>
              </a:r>
              <a:r>
                <a:rPr dirty="0"/>
                <a:t>@polap.lv</a:t>
              </a:r>
            </a:p>
          </p:txBody>
        </p:sp>
        <p:pic>
          <p:nvPicPr>
            <p:cNvPr id="29" name="email.png" descr="email.png">
              <a:extLst>
                <a:ext uri="{FF2B5EF4-FFF2-40B4-BE49-F238E27FC236}">
                  <a16:creationId xmlns:a16="http://schemas.microsoft.com/office/drawing/2014/main" id="{8F2D89F0-E6EB-9A38-429C-E837082A1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" name="Группа">
            <a:extLst>
              <a:ext uri="{FF2B5EF4-FFF2-40B4-BE49-F238E27FC236}">
                <a16:creationId xmlns:a16="http://schemas.microsoft.com/office/drawing/2014/main" id="{5717908E-C8E5-FEF6-9286-92B328A61DC5}"/>
              </a:ext>
            </a:extLst>
          </p:cNvPr>
          <p:cNvGrpSpPr/>
          <p:nvPr/>
        </p:nvGrpSpPr>
        <p:grpSpPr>
          <a:xfrm>
            <a:off x="3537407" y="10308760"/>
            <a:ext cx="3142129" cy="548868"/>
            <a:chOff x="0" y="0"/>
            <a:chExt cx="3142128" cy="548867"/>
          </a:xfrm>
        </p:grpSpPr>
        <p:sp>
          <p:nvSpPr>
            <p:cNvPr id="31" name="+371 29 432 447">
              <a:extLst>
                <a:ext uri="{FF2B5EF4-FFF2-40B4-BE49-F238E27FC236}">
                  <a16:creationId xmlns:a16="http://schemas.microsoft.com/office/drawing/2014/main" id="{B96B10AE-3F7E-D8B7-02A0-0840CFC02F90}"/>
                </a:ext>
              </a:extLst>
            </p:cNvPr>
            <p:cNvSpPr txBox="1"/>
            <p:nvPr/>
          </p:nvSpPr>
          <p:spPr>
            <a:xfrm>
              <a:off x="676710" y="0"/>
              <a:ext cx="2465418" cy="5488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dirty="0"/>
                <a:t>+371 </a:t>
              </a:r>
              <a:r>
                <a:rPr lang="en-US" dirty="0"/>
                <a:t>26 434 821</a:t>
              </a:r>
              <a:endParaRPr dirty="0"/>
            </a:p>
          </p:txBody>
        </p:sp>
        <p:pic>
          <p:nvPicPr>
            <p:cNvPr id="32" name="phone-call-3.png" descr="phone-call-3.png">
              <a:extLst>
                <a:ext uri="{FF2B5EF4-FFF2-40B4-BE49-F238E27FC236}">
                  <a16:creationId xmlns:a16="http://schemas.microsoft.com/office/drawing/2014/main" id="{88C27AE2-50A9-161A-5860-55FCCD879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Linda Lapa">
            <a:extLst>
              <a:ext uri="{FF2B5EF4-FFF2-40B4-BE49-F238E27FC236}">
                <a16:creationId xmlns:a16="http://schemas.microsoft.com/office/drawing/2014/main" id="{5D57FA9C-39FF-7C88-178E-98A5A0FC37C7}"/>
              </a:ext>
            </a:extLst>
          </p:cNvPr>
          <p:cNvSpPr txBox="1"/>
          <p:nvPr/>
        </p:nvSpPr>
        <p:spPr>
          <a:xfrm>
            <a:off x="16843519" y="7342622"/>
            <a:ext cx="4185441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4800" cap="all">
                <a:solidFill>
                  <a:srgbClr val="FFFFFF"/>
                </a:solidFill>
                <a:latin typeface="Josefin Sans Regular"/>
                <a:ea typeface="Josefin Sans Regular"/>
                <a:cs typeface="Josefin Sans Regular"/>
                <a:sym typeface="Josefin Sans Regular"/>
              </a:defRPr>
            </a:lvl1pPr>
          </a:lstStyle>
          <a:p>
            <a:r>
              <a:rPr lang="en-US" dirty="0"/>
              <a:t>Baiba Burve</a:t>
            </a:r>
            <a:endParaRPr dirty="0"/>
          </a:p>
        </p:txBody>
      </p:sp>
      <p:sp>
        <p:nvSpPr>
          <p:cNvPr id="34" name="General Manager">
            <a:extLst>
              <a:ext uri="{FF2B5EF4-FFF2-40B4-BE49-F238E27FC236}">
                <a16:creationId xmlns:a16="http://schemas.microsoft.com/office/drawing/2014/main" id="{9BB6F2D1-924B-C2CB-B079-BBAA5743963A}"/>
              </a:ext>
            </a:extLst>
          </p:cNvPr>
          <p:cNvSpPr txBox="1"/>
          <p:nvPr/>
        </p:nvSpPr>
        <p:spPr>
          <a:xfrm>
            <a:off x="16865935" y="8087638"/>
            <a:ext cx="4053995" cy="964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defTabSz="355600">
              <a:defRPr sz="2800" cap="all">
                <a:solidFill>
                  <a:srgbClr val="FFFFFF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</a:lstStyle>
          <a:p>
            <a:pPr algn="ctr"/>
            <a:r>
              <a:rPr lang="en-US" dirty="0"/>
              <a:t>Photo department </a:t>
            </a:r>
            <a:br>
              <a:rPr lang="en-US" dirty="0"/>
            </a:br>
            <a:r>
              <a:rPr lang="en-US" dirty="0"/>
              <a:t>representative</a:t>
            </a:r>
            <a:endParaRPr dirty="0"/>
          </a:p>
        </p:txBody>
      </p:sp>
      <p:grpSp>
        <p:nvGrpSpPr>
          <p:cNvPr id="35" name="Группа">
            <a:extLst>
              <a:ext uri="{FF2B5EF4-FFF2-40B4-BE49-F238E27FC236}">
                <a16:creationId xmlns:a16="http://schemas.microsoft.com/office/drawing/2014/main" id="{97032495-DDDD-2F45-20E6-C491D00F4551}"/>
              </a:ext>
            </a:extLst>
          </p:cNvPr>
          <p:cNvGrpSpPr/>
          <p:nvPr/>
        </p:nvGrpSpPr>
        <p:grpSpPr>
          <a:xfrm>
            <a:off x="16697573" y="9369394"/>
            <a:ext cx="4437355" cy="551777"/>
            <a:chOff x="0" y="0"/>
            <a:chExt cx="4437354" cy="551775"/>
          </a:xfrm>
        </p:grpSpPr>
        <p:sp>
          <p:nvSpPr>
            <p:cNvPr id="36" name="linda.lapa@polap.lv">
              <a:extLst>
                <a:ext uri="{FF2B5EF4-FFF2-40B4-BE49-F238E27FC236}">
                  <a16:creationId xmlns:a16="http://schemas.microsoft.com/office/drawing/2014/main" id="{84FA6493-DF5A-7121-8500-0D051B5083AE}"/>
                </a:ext>
              </a:extLst>
            </p:cNvPr>
            <p:cNvSpPr txBox="1"/>
            <p:nvPr/>
          </p:nvSpPr>
          <p:spPr>
            <a:xfrm>
              <a:off x="676710" y="0"/>
              <a:ext cx="3760644" cy="548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lang="en-US" dirty="0"/>
                <a:t>baiba.burve</a:t>
              </a:r>
              <a:r>
                <a:rPr dirty="0"/>
                <a:t>@polap.lv</a:t>
              </a:r>
            </a:p>
          </p:txBody>
        </p:sp>
        <p:pic>
          <p:nvPicPr>
            <p:cNvPr id="37" name="email.png" descr="email.png">
              <a:extLst>
                <a:ext uri="{FF2B5EF4-FFF2-40B4-BE49-F238E27FC236}">
                  <a16:creationId xmlns:a16="http://schemas.microsoft.com/office/drawing/2014/main" id="{20DB6817-506F-278B-A0C5-B497D2DF8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23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" name="Группа">
            <a:extLst>
              <a:ext uri="{FF2B5EF4-FFF2-40B4-BE49-F238E27FC236}">
                <a16:creationId xmlns:a16="http://schemas.microsoft.com/office/drawing/2014/main" id="{3824B402-61B4-CF7F-EF3F-03D7A0868987}"/>
              </a:ext>
            </a:extLst>
          </p:cNvPr>
          <p:cNvGrpSpPr/>
          <p:nvPr/>
        </p:nvGrpSpPr>
        <p:grpSpPr>
          <a:xfrm>
            <a:off x="17193714" y="10314284"/>
            <a:ext cx="3405021" cy="995144"/>
            <a:chOff x="0" y="0"/>
            <a:chExt cx="3405021" cy="995142"/>
          </a:xfrm>
        </p:grpSpPr>
        <p:sp>
          <p:nvSpPr>
            <p:cNvPr id="39" name="+371 29 432 447">
              <a:extLst>
                <a:ext uri="{FF2B5EF4-FFF2-40B4-BE49-F238E27FC236}">
                  <a16:creationId xmlns:a16="http://schemas.microsoft.com/office/drawing/2014/main" id="{AD3605E4-2917-5E00-D49D-837BE3262859}"/>
                </a:ext>
              </a:extLst>
            </p:cNvPr>
            <p:cNvSpPr txBox="1"/>
            <p:nvPr/>
          </p:nvSpPr>
          <p:spPr>
            <a:xfrm>
              <a:off x="676710" y="0"/>
              <a:ext cx="2728311" cy="9951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 defTabSz="355600">
                <a:defRPr sz="2900">
                  <a:solidFill>
                    <a:srgbClr val="FFFFFF"/>
                  </a:solidFill>
                  <a:latin typeface="Josefin Sans Regular"/>
                  <a:ea typeface="Josefin Sans Regular"/>
                  <a:cs typeface="Josefin Sans Regular"/>
                  <a:sym typeface="Josefin Sans Regular"/>
                </a:defRPr>
              </a:lvl1pPr>
            </a:lstStyle>
            <a:p>
              <a:r>
                <a:rPr lang="en-US" dirty="0"/>
                <a:t>+371 26 558 010</a:t>
              </a:r>
            </a:p>
            <a:p>
              <a:endParaRPr lang="en-US" dirty="0"/>
            </a:p>
          </p:txBody>
        </p:sp>
        <p:pic>
          <p:nvPicPr>
            <p:cNvPr id="40" name="phone-call-3.png" descr="phone-call-3.png">
              <a:extLst>
                <a:ext uri="{FF2B5EF4-FFF2-40B4-BE49-F238E27FC236}">
                  <a16:creationId xmlns:a16="http://schemas.microsoft.com/office/drawing/2014/main" id="{ADC6A7AC-02ED-912A-BD1B-1697AD084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5524"/>
              <a:ext cx="535051" cy="535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C3B8033-BFDA-BC5A-398E-3A6676938503}"/>
              </a:ext>
            </a:extLst>
          </p:cNvPr>
          <p:cNvGrpSpPr/>
          <p:nvPr/>
        </p:nvGrpSpPr>
        <p:grpSpPr>
          <a:xfrm>
            <a:off x="15838066" y="1934784"/>
            <a:ext cx="6097758" cy="3617242"/>
            <a:chOff x="15838066" y="1934784"/>
            <a:chExt cx="6097758" cy="361724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223B7D7-6472-AFDD-5CEB-37B505BC8D9A}"/>
                </a:ext>
              </a:extLst>
            </p:cNvPr>
            <p:cNvGrpSpPr/>
            <p:nvPr/>
          </p:nvGrpSpPr>
          <p:grpSpPr>
            <a:xfrm>
              <a:off x="15838066" y="3286251"/>
              <a:ext cx="6074375" cy="2265775"/>
              <a:chOff x="15799155" y="6737774"/>
              <a:chExt cx="6074375" cy="226577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80EB8BE-095F-4A50-D5E2-5019BB779E3D}"/>
                  </a:ext>
                </a:extLst>
              </p:cNvPr>
              <p:cNvGrpSpPr/>
              <p:nvPr/>
            </p:nvGrpSpPr>
            <p:grpSpPr>
              <a:xfrm>
                <a:off x="15799155" y="8185401"/>
                <a:ext cx="6074375" cy="818148"/>
                <a:chOff x="15853685" y="11044989"/>
                <a:chExt cx="6074375" cy="818148"/>
              </a:xfrm>
            </p:grpSpPr>
            <p:sp>
              <p:nvSpPr>
                <p:cNvPr id="6" name="Надпись 586">
                  <a:extLst>
                    <a:ext uri="{FF2B5EF4-FFF2-40B4-BE49-F238E27FC236}">
                      <a16:creationId xmlns:a16="http://schemas.microsoft.com/office/drawing/2014/main" id="{E596066E-F719-B6F7-E87B-0CC0261DE8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754085" y="11130809"/>
                  <a:ext cx="5173975" cy="6274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font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  <a:hlinkClick r:id="rId4">
                        <a:extLst>
                          <a:ext uri="{A12FA001-AC4F-418D-AE19-62706E023703}">
                            <ahyp:hlinkClr xmlns:ahyp="http://schemas.microsoft.com/office/drawing/2018/hyperlinkcolor" val="tx"/>
                          </a:ext>
                        </a:extLst>
                      </a:hlinkClick>
                    </a:rPr>
                    <a:t>https://www.facebook.com/polap.lv</a:t>
                  </a: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</a:rPr>
                    <a:t> </a:t>
                  </a:r>
                  <a:endParaRPr lang="en-US" sz="4800" dirty="0">
                    <a:solidFill>
                      <a:schemeClr val="bg1"/>
                    </a:solidFill>
                    <a:effectLst/>
                    <a:latin typeface="Josefin Sans Medium" pitchFamily="2" charset="0"/>
                    <a:ea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Oval 6">
                  <a:hlinkClick r:id="rId4"/>
                  <a:extLst>
                    <a:ext uri="{FF2B5EF4-FFF2-40B4-BE49-F238E27FC236}">
                      <a16:creationId xmlns:a16="http://schemas.microsoft.com/office/drawing/2014/main" id="{C962ABD5-EB0C-6CCA-0F64-B864FFF026DC}"/>
                    </a:ext>
                  </a:extLst>
                </p:cNvPr>
                <p:cNvSpPr/>
                <p:nvPr/>
              </p:nvSpPr>
              <p:spPr>
                <a:xfrm>
                  <a:off x="15853685" y="11044989"/>
                  <a:ext cx="816241" cy="818148"/>
                </a:xfrm>
                <a:prstGeom prst="ellipse">
                  <a:avLst/>
                </a:prstGeom>
                <a:solidFill>
                  <a:schemeClr val="accent2"/>
                </a:solidFill>
                <a:ln w="57150">
                  <a:noFill/>
                </a:ln>
                <a:effectLst>
                  <a:outerShdw blurRad="101600" dist="1524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  <p:sp>
              <p:nvSpPr>
                <p:cNvPr id="9" name="Graphic 1">
                  <a:hlinkClick r:id="rId4"/>
                  <a:extLst>
                    <a:ext uri="{FF2B5EF4-FFF2-40B4-BE49-F238E27FC236}">
                      <a16:creationId xmlns:a16="http://schemas.microsoft.com/office/drawing/2014/main" id="{9DFB9428-2259-D7D3-62C8-606C367A9EF2}"/>
                    </a:ext>
                  </a:extLst>
                </p:cNvPr>
                <p:cNvSpPr/>
                <p:nvPr/>
              </p:nvSpPr>
              <p:spPr>
                <a:xfrm>
                  <a:off x="16128308" y="11233792"/>
                  <a:ext cx="274623" cy="530175"/>
                </a:xfrm>
                <a:custGeom>
                  <a:avLst/>
                  <a:gdLst>
                    <a:gd name="connsiteX0" fmla="*/ 475983 w 475992"/>
                    <a:gd name="connsiteY0" fmla="*/ 152143 h 916562"/>
                    <a:gd name="connsiteX1" fmla="*/ 389706 w 475992"/>
                    <a:gd name="connsiteY1" fmla="*/ 152181 h 916562"/>
                    <a:gd name="connsiteX2" fmla="*/ 308962 w 475992"/>
                    <a:gd name="connsiteY2" fmla="*/ 231505 h 916562"/>
                    <a:gd name="connsiteX3" fmla="*/ 308962 w 475992"/>
                    <a:gd name="connsiteY3" fmla="*/ 335528 h 916562"/>
                    <a:gd name="connsiteX4" fmla="*/ 470297 w 475992"/>
                    <a:gd name="connsiteY4" fmla="*/ 335528 h 916562"/>
                    <a:gd name="connsiteX5" fmla="*/ 470240 w 475992"/>
                    <a:gd name="connsiteY5" fmla="*/ 498462 h 916562"/>
                    <a:gd name="connsiteX6" fmla="*/ 308962 w 475992"/>
                    <a:gd name="connsiteY6" fmla="*/ 498462 h 916562"/>
                    <a:gd name="connsiteX7" fmla="*/ 308962 w 475992"/>
                    <a:gd name="connsiteY7" fmla="*/ 916562 h 916562"/>
                    <a:gd name="connsiteX8" fmla="*/ 140684 w 475992"/>
                    <a:gd name="connsiteY8" fmla="*/ 916562 h 916562"/>
                    <a:gd name="connsiteX9" fmla="*/ 140684 w 475992"/>
                    <a:gd name="connsiteY9" fmla="*/ 498462 h 916562"/>
                    <a:gd name="connsiteX10" fmla="*/ 0 w 475992"/>
                    <a:gd name="connsiteY10" fmla="*/ 498462 h 916562"/>
                    <a:gd name="connsiteX11" fmla="*/ 0 w 475992"/>
                    <a:gd name="connsiteY11" fmla="*/ 335528 h 916562"/>
                    <a:gd name="connsiteX12" fmla="*/ 140684 w 475992"/>
                    <a:gd name="connsiteY12" fmla="*/ 335528 h 916562"/>
                    <a:gd name="connsiteX13" fmla="*/ 140684 w 475992"/>
                    <a:gd name="connsiteY13" fmla="*/ 215379 h 916562"/>
                    <a:gd name="connsiteX14" fmla="*/ 350263 w 475992"/>
                    <a:gd name="connsiteY14" fmla="*/ 0 h 916562"/>
                    <a:gd name="connsiteX15" fmla="*/ 475993 w 475992"/>
                    <a:gd name="connsiteY15" fmla="*/ 200 h 916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5992" h="916562">
                      <a:moveTo>
                        <a:pt x="475983" y="152143"/>
                      </a:moveTo>
                      <a:lnTo>
                        <a:pt x="389706" y="152181"/>
                      </a:lnTo>
                      <a:cubicBezTo>
                        <a:pt x="322059" y="152181"/>
                        <a:pt x="308962" y="184328"/>
                        <a:pt x="308962" y="231505"/>
                      </a:cubicBezTo>
                      <a:lnTo>
                        <a:pt x="308962" y="335528"/>
                      </a:lnTo>
                      <a:lnTo>
                        <a:pt x="470297" y="335528"/>
                      </a:lnTo>
                      <a:lnTo>
                        <a:pt x="470240" y="498462"/>
                      </a:lnTo>
                      <a:lnTo>
                        <a:pt x="308962" y="498462"/>
                      </a:lnTo>
                      <a:lnTo>
                        <a:pt x="308962" y="916562"/>
                      </a:lnTo>
                      <a:lnTo>
                        <a:pt x="140684" y="916562"/>
                      </a:lnTo>
                      <a:lnTo>
                        <a:pt x="140684" y="498462"/>
                      </a:lnTo>
                      <a:lnTo>
                        <a:pt x="0" y="498462"/>
                      </a:lnTo>
                      <a:lnTo>
                        <a:pt x="0" y="335528"/>
                      </a:lnTo>
                      <a:lnTo>
                        <a:pt x="140684" y="335528"/>
                      </a:lnTo>
                      <a:lnTo>
                        <a:pt x="140684" y="215379"/>
                      </a:lnTo>
                      <a:cubicBezTo>
                        <a:pt x="140684" y="75933"/>
                        <a:pt x="225866" y="0"/>
                        <a:pt x="350263" y="0"/>
                      </a:cubicBezTo>
                      <a:lnTo>
                        <a:pt x="475993" y="2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1D0DB3A3-E5AB-B09C-6603-C4BC7BA0AB3B}"/>
                  </a:ext>
                </a:extLst>
              </p:cNvPr>
              <p:cNvGrpSpPr/>
              <p:nvPr/>
            </p:nvGrpSpPr>
            <p:grpSpPr>
              <a:xfrm>
                <a:off x="15799155" y="6737774"/>
                <a:ext cx="6070560" cy="868513"/>
                <a:chOff x="9821513" y="10994624"/>
                <a:chExt cx="6070560" cy="868513"/>
              </a:xfrm>
            </p:grpSpPr>
            <p:sp>
              <p:nvSpPr>
                <p:cNvPr id="2" name="Надпись 586">
                  <a:extLst>
                    <a:ext uri="{FF2B5EF4-FFF2-40B4-BE49-F238E27FC236}">
                      <a16:creationId xmlns:a16="http://schemas.microsoft.com/office/drawing/2014/main" id="{3E44ECF8-4253-0266-F072-E437289E7BA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718098" y="10994624"/>
                  <a:ext cx="5173975" cy="6274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font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  <a:hlinkClick r:id="rId5">
                        <a:extLst>
                          <a:ext uri="{A12FA001-AC4F-418D-AE19-62706E023703}">
                            <ahyp:hlinkClr xmlns:ahyp="http://schemas.microsoft.com/office/drawing/2018/hyperlinkcolor" val="tx"/>
                          </a:ext>
                        </a:extLst>
                      </a:hlinkClick>
                    </a:rPr>
                    <a:t>https://www.linkedin.com/company/poligrāfijas-apgāds-polap/</a:t>
                  </a:r>
                  <a:r>
                    <a:rPr lang="en-US" sz="2400" dirty="0">
                      <a:solidFill>
                        <a:schemeClr val="bg1"/>
                      </a:solidFill>
                      <a:effectLst/>
                      <a:latin typeface="Josefin Sans Medium" pitchFamily="2" charset="0"/>
                      <a:ea typeface="Calibri" panose="020F0502020204030204" pitchFamily="34" charset="0"/>
                      <a:cs typeface="Montserrat" pitchFamily="2" charset="0"/>
                    </a:rPr>
                    <a:t> </a:t>
                  </a:r>
                  <a:endParaRPr lang="en-US" sz="4800" dirty="0">
                    <a:solidFill>
                      <a:schemeClr val="bg1"/>
                    </a:solidFill>
                    <a:effectLst/>
                    <a:latin typeface="Josefin Sans Medium" pitchFamily="2" charset="0"/>
                    <a:ea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" name="Oval 2">
                  <a:hlinkClick r:id="rId5"/>
                  <a:extLst>
                    <a:ext uri="{FF2B5EF4-FFF2-40B4-BE49-F238E27FC236}">
                      <a16:creationId xmlns:a16="http://schemas.microsoft.com/office/drawing/2014/main" id="{94B07586-6AEF-D33B-00E3-381CC2E03A78}"/>
                    </a:ext>
                  </a:extLst>
                </p:cNvPr>
                <p:cNvSpPr/>
                <p:nvPr/>
              </p:nvSpPr>
              <p:spPr>
                <a:xfrm>
                  <a:off x="9821513" y="11044989"/>
                  <a:ext cx="816241" cy="818148"/>
                </a:xfrm>
                <a:prstGeom prst="ellipse">
                  <a:avLst/>
                </a:prstGeom>
                <a:solidFill>
                  <a:schemeClr val="accent2"/>
                </a:solidFill>
                <a:ln w="57150">
                  <a:noFill/>
                </a:ln>
                <a:effectLst>
                  <a:outerShdw blurRad="101600" dist="1524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7200" dirty="0">
                    <a:solidFill>
                      <a:schemeClr val="bg1"/>
                    </a:solidFill>
                    <a:latin typeface="Josefin Sans Medium" pitchFamily="2" charset="0"/>
                  </a:endParaRPr>
                </a:p>
              </p:txBody>
            </p:sp>
            <p:pic>
              <p:nvPicPr>
                <p:cNvPr id="10" name="Graphic 1">
                  <a:hlinkClick r:id="rId5"/>
                  <a:extLst>
                    <a:ext uri="{FF2B5EF4-FFF2-40B4-BE49-F238E27FC236}">
                      <a16:creationId xmlns:a16="http://schemas.microsoft.com/office/drawing/2014/main" id="{3C9F81F7-C8B3-C650-3CBC-A5379C1832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14130" y="11241421"/>
                  <a:ext cx="429099" cy="429099"/>
                </a:xfrm>
                <a:prstGeom prst="rect">
                  <a:avLst/>
                </a:prstGeom>
              </p:spPr>
            </p:pic>
          </p:grpSp>
        </p:grpSp>
        <p:sp>
          <p:nvSpPr>
            <p:cNvPr id="41" name="Oval 40">
              <a:hlinkClick r:id="rId8"/>
              <a:extLst>
                <a:ext uri="{FF2B5EF4-FFF2-40B4-BE49-F238E27FC236}">
                  <a16:creationId xmlns:a16="http://schemas.microsoft.com/office/drawing/2014/main" id="{8B75F8E1-C6F0-F0A4-2EE1-1F220A693948}"/>
                </a:ext>
              </a:extLst>
            </p:cNvPr>
            <p:cNvSpPr/>
            <p:nvPr/>
          </p:nvSpPr>
          <p:spPr>
            <a:xfrm>
              <a:off x="15838066" y="1934784"/>
              <a:ext cx="816241" cy="818148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  <a:effectLst>
              <a:outerShdw blurRad="101600" dist="1524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7200" dirty="0">
                <a:solidFill>
                  <a:schemeClr val="bg1"/>
                </a:solidFill>
                <a:latin typeface="Josefin Sans Medium" pitchFamily="2" charset="0"/>
              </a:endParaRPr>
            </a:p>
          </p:txBody>
        </p:sp>
        <p:pic>
          <p:nvPicPr>
            <p:cNvPr id="42" name="Picture 41" descr="A black background with a black square&#10;&#10;Description automatically generated with medium confidence">
              <a:hlinkClick r:id="rId8"/>
              <a:extLst>
                <a:ext uri="{FF2B5EF4-FFF2-40B4-BE49-F238E27FC236}">
                  <a16:creationId xmlns:a16="http://schemas.microsoft.com/office/drawing/2014/main" id="{0E45E44A-597B-321F-06EE-7A2CD0E2F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45608" y="2054202"/>
              <a:ext cx="599247" cy="599247"/>
            </a:xfrm>
            <a:prstGeom prst="rect">
              <a:avLst/>
            </a:prstGeom>
          </p:spPr>
        </p:pic>
        <p:sp>
          <p:nvSpPr>
            <p:cNvPr id="43" name="Надпись 586">
              <a:extLst>
                <a:ext uri="{FF2B5EF4-FFF2-40B4-BE49-F238E27FC236}">
                  <a16:creationId xmlns:a16="http://schemas.microsoft.com/office/drawing/2014/main" id="{FCC6A8F7-D5AF-66FD-F61A-2EBD81F85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1849" y="2125494"/>
              <a:ext cx="5173975" cy="62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font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>
                  <a:solidFill>
                    <a:schemeClr val="bg1"/>
                  </a:solidFill>
                  <a:effectLst/>
                  <a:latin typeface="Josefin Sans Medium" pitchFamily="2" charset="0"/>
                  <a:ea typeface="Calibri" panose="020F0502020204030204" pitchFamily="34" charset="0"/>
                  <a:cs typeface="Montserrat" pitchFamily="2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https://www.polap.lv/en</a:t>
              </a:r>
              <a:r>
                <a:rPr lang="en-US" sz="2400" dirty="0">
                  <a:solidFill>
                    <a:schemeClr val="bg1"/>
                  </a:solidFill>
                  <a:effectLst/>
                  <a:latin typeface="Josefin Sans Medium" pitchFamily="2" charset="0"/>
                  <a:ea typeface="Calibri" panose="020F0502020204030204" pitchFamily="34" charset="0"/>
                  <a:cs typeface="Montserrat" pitchFamily="2" charset="0"/>
                </a:rPr>
                <a:t>  </a:t>
              </a:r>
              <a:endParaRPr lang="en-US" sz="4800" dirty="0">
                <a:solidFill>
                  <a:schemeClr val="bg1"/>
                </a:solidFill>
                <a:effectLst/>
                <a:latin typeface="Josefin Sans Medium" pitchFamily="2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047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3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1574477"/>
            <a:ext cx="18125924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Josefin Sans" pitchFamily="2" charset="0"/>
              </a:rPr>
              <a:t>About </a:t>
            </a:r>
            <a:r>
              <a:rPr lang="en-US" sz="6600" b="1" dirty="0">
                <a:solidFill>
                  <a:schemeClr val="accent1"/>
                </a:solidFill>
                <a:latin typeface="Josefin Sans" pitchFamily="2" charset="0"/>
              </a:rPr>
              <a:t>POLAP</a:t>
            </a:r>
            <a:endParaRPr lang="id-ID" sz="6600" b="1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1006586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096B9A51-4B49-9DF4-3DF2-DCEC16CA33A3}"/>
              </a:ext>
            </a:extLst>
          </p:cNvPr>
          <p:cNvGrpSpPr/>
          <p:nvPr/>
        </p:nvGrpSpPr>
        <p:grpSpPr>
          <a:xfrm>
            <a:off x="2921546" y="5236003"/>
            <a:ext cx="18845707" cy="5027899"/>
            <a:chOff x="1105293" y="5163813"/>
            <a:chExt cx="18845707" cy="502789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560927D-0071-C723-E2E6-7460932CF0D0}"/>
                </a:ext>
              </a:extLst>
            </p:cNvPr>
            <p:cNvCxnSpPr>
              <a:cxnSpLocks/>
            </p:cNvCxnSpPr>
            <p:nvPr/>
          </p:nvCxnSpPr>
          <p:spPr>
            <a:xfrm>
              <a:off x="4443957" y="6543584"/>
              <a:ext cx="785591" cy="0"/>
            </a:xfrm>
            <a:prstGeom prst="line">
              <a:avLst/>
            </a:prstGeom>
            <a:ln w="508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F61238-BBF1-BDCA-03F8-F67B2B15666D}"/>
                </a:ext>
              </a:extLst>
            </p:cNvPr>
            <p:cNvCxnSpPr>
              <a:cxnSpLocks/>
            </p:cNvCxnSpPr>
            <p:nvPr/>
          </p:nvCxnSpPr>
          <p:spPr>
            <a:xfrm>
              <a:off x="8242571" y="6543584"/>
              <a:ext cx="785591" cy="0"/>
            </a:xfrm>
            <a:prstGeom prst="line">
              <a:avLst/>
            </a:prstGeom>
            <a:ln w="508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15A8175-C7CA-0BC1-FD69-9F8F994B9B19}"/>
                </a:ext>
              </a:extLst>
            </p:cNvPr>
            <p:cNvCxnSpPr>
              <a:cxnSpLocks/>
            </p:cNvCxnSpPr>
            <p:nvPr/>
          </p:nvCxnSpPr>
          <p:spPr>
            <a:xfrm>
              <a:off x="12041185" y="6543584"/>
              <a:ext cx="785591" cy="0"/>
            </a:xfrm>
            <a:prstGeom prst="line">
              <a:avLst/>
            </a:prstGeom>
            <a:ln w="508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D0E7EB4-0C71-AC97-B127-7DBE18564F41}"/>
                </a:ext>
              </a:extLst>
            </p:cNvPr>
            <p:cNvCxnSpPr>
              <a:cxnSpLocks/>
            </p:cNvCxnSpPr>
            <p:nvPr/>
          </p:nvCxnSpPr>
          <p:spPr>
            <a:xfrm>
              <a:off x="15839799" y="6543584"/>
              <a:ext cx="785591" cy="0"/>
            </a:xfrm>
            <a:prstGeom prst="line">
              <a:avLst/>
            </a:prstGeom>
            <a:ln w="508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653A248-C403-02DA-AD94-F092FCCA826F}"/>
                </a:ext>
              </a:extLst>
            </p:cNvPr>
            <p:cNvGrpSpPr/>
            <p:nvPr/>
          </p:nvGrpSpPr>
          <p:grpSpPr>
            <a:xfrm>
              <a:off x="12446692" y="5163813"/>
              <a:ext cx="3540630" cy="5027899"/>
              <a:chOff x="18964809" y="4514072"/>
              <a:chExt cx="4159156" cy="5906242"/>
            </a:xfrm>
          </p:grpSpPr>
          <p:sp>
            <p:nvSpPr>
              <p:cNvPr id="20" name="Graphic 18">
                <a:extLst>
                  <a:ext uri="{FF2B5EF4-FFF2-40B4-BE49-F238E27FC236}">
                    <a16:creationId xmlns:a16="http://schemas.microsoft.com/office/drawing/2014/main" id="{546457BF-536F-A6A3-33D1-02BFDD265917}"/>
                  </a:ext>
                </a:extLst>
              </p:cNvPr>
              <p:cNvSpPr/>
              <p:nvPr/>
            </p:nvSpPr>
            <p:spPr>
              <a:xfrm flipH="1">
                <a:off x="19556122" y="4514072"/>
                <a:ext cx="2976530" cy="32416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noFill/>
              <a:ln w="76200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 sz="1600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21" name="Graphic 18">
                <a:extLst>
                  <a:ext uri="{FF2B5EF4-FFF2-40B4-BE49-F238E27FC236}">
                    <a16:creationId xmlns:a16="http://schemas.microsoft.com/office/drawing/2014/main" id="{58E82BCF-CB4B-B1E8-6B95-D4E4AF9EC663}"/>
                  </a:ext>
                </a:extLst>
              </p:cNvPr>
              <p:cNvSpPr/>
              <p:nvPr/>
            </p:nvSpPr>
            <p:spPr>
              <a:xfrm flipH="1">
                <a:off x="19880995" y="4867877"/>
                <a:ext cx="2326785" cy="253400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32" name="Monotonectally deliver functionalized…">
                <a:extLst>
                  <a:ext uri="{FF2B5EF4-FFF2-40B4-BE49-F238E27FC236}">
                    <a16:creationId xmlns:a16="http://schemas.microsoft.com/office/drawing/2014/main" id="{61AB71DD-65DB-0C89-304B-E6A9CD9C8B8A}"/>
                  </a:ext>
                </a:extLst>
              </p:cNvPr>
              <p:cNvSpPr txBox="1"/>
              <p:nvPr/>
            </p:nvSpPr>
            <p:spPr>
              <a:xfrm>
                <a:off x="19556120" y="9487751"/>
                <a:ext cx="2976534" cy="93256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sz="2000" b="0">
                    <a:solidFill>
                      <a:srgbClr val="747A82"/>
                    </a:solidFill>
                    <a:latin typeface="Lato-Light"/>
                    <a:ea typeface="Lato-Light"/>
                    <a:cs typeface="Lato-Light"/>
                    <a:sym typeface="Lato-Light"/>
                  </a:defRPr>
                </a:pPr>
                <a:r>
                  <a:rPr lang="en-US" sz="2000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Everything for Printing in One Place</a:t>
                </a:r>
              </a:p>
            </p:txBody>
          </p:sp>
          <p:sp>
            <p:nvSpPr>
              <p:cNvPr id="33" name="Monotonectally deliver functionalized…">
                <a:extLst>
                  <a:ext uri="{FF2B5EF4-FFF2-40B4-BE49-F238E27FC236}">
                    <a16:creationId xmlns:a16="http://schemas.microsoft.com/office/drawing/2014/main" id="{B2E9247C-4553-2692-1CF8-71182D952CA6}"/>
                  </a:ext>
                </a:extLst>
              </p:cNvPr>
              <p:cNvSpPr txBox="1"/>
              <p:nvPr/>
            </p:nvSpPr>
            <p:spPr>
              <a:xfrm>
                <a:off x="18964809" y="8448695"/>
                <a:ext cx="4159156" cy="7086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b="0">
                    <a:solidFill>
                      <a:srgbClr val="2C2E3C"/>
                    </a:solidFill>
                    <a:latin typeface="Lato Black"/>
                    <a:ea typeface="Lato Black"/>
                    <a:cs typeface="Lato Black"/>
                    <a:sym typeface="Lato Black"/>
                  </a:defRPr>
                </a:pPr>
                <a:r>
                  <a:rPr lang="en-US" sz="3200" b="1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ONE-STOP-SHOP</a:t>
                </a:r>
                <a:endParaRPr lang="en-US" sz="32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27AC7384-54CA-1E60-A57E-A08ADBCF2005}"/>
                  </a:ext>
                </a:extLst>
              </p:cNvPr>
              <p:cNvGrpSpPr/>
              <p:nvPr/>
            </p:nvGrpSpPr>
            <p:grpSpPr>
              <a:xfrm>
                <a:off x="20588597" y="5545284"/>
                <a:ext cx="911581" cy="1179194"/>
                <a:chOff x="9013091" y="1387586"/>
                <a:chExt cx="911581" cy="1179194"/>
              </a:xfrm>
            </p:grpSpPr>
            <p:sp>
              <p:nvSpPr>
                <p:cNvPr id="44" name="Free-form: Shape 43">
                  <a:extLst>
                    <a:ext uri="{FF2B5EF4-FFF2-40B4-BE49-F238E27FC236}">
                      <a16:creationId xmlns:a16="http://schemas.microsoft.com/office/drawing/2014/main" id="{5987AA31-2CF4-DEDF-C1B3-CF567C6C3FB0}"/>
                    </a:ext>
                  </a:extLst>
                </p:cNvPr>
                <p:cNvSpPr/>
                <p:nvPr/>
              </p:nvSpPr>
              <p:spPr>
                <a:xfrm>
                  <a:off x="9353134" y="1590468"/>
                  <a:ext cx="136207" cy="28575"/>
                </a:xfrm>
                <a:custGeom>
                  <a:avLst/>
                  <a:gdLst>
                    <a:gd name="connsiteX0" fmla="*/ 14288 w 136207"/>
                    <a:gd name="connsiteY0" fmla="*/ 28575 h 28575"/>
                    <a:gd name="connsiteX1" fmla="*/ 121920 w 136207"/>
                    <a:gd name="connsiteY1" fmla="*/ 28575 h 28575"/>
                    <a:gd name="connsiteX2" fmla="*/ 136207 w 136207"/>
                    <a:gd name="connsiteY2" fmla="*/ 14288 h 28575"/>
                    <a:gd name="connsiteX3" fmla="*/ 121920 w 136207"/>
                    <a:gd name="connsiteY3" fmla="*/ 0 h 28575"/>
                    <a:gd name="connsiteX4" fmla="*/ 14288 w 136207"/>
                    <a:gd name="connsiteY4" fmla="*/ 0 h 28575"/>
                    <a:gd name="connsiteX5" fmla="*/ 0 w 136207"/>
                    <a:gd name="connsiteY5" fmla="*/ 14288 h 28575"/>
                    <a:gd name="connsiteX6" fmla="*/ 14288 w 136207"/>
                    <a:gd name="connsiteY6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207" h="28575">
                      <a:moveTo>
                        <a:pt x="14288" y="28575"/>
                      </a:moveTo>
                      <a:lnTo>
                        <a:pt x="121920" y="28575"/>
                      </a:lnTo>
                      <a:cubicBezTo>
                        <a:pt x="129540" y="28575"/>
                        <a:pt x="136207" y="21907"/>
                        <a:pt x="136207" y="14288"/>
                      </a:cubicBezTo>
                      <a:cubicBezTo>
                        <a:pt x="136207" y="6668"/>
                        <a:pt x="129540" y="0"/>
                        <a:pt x="121920" y="0"/>
                      </a:cubicBezTo>
                      <a:lnTo>
                        <a:pt x="14288" y="0"/>
                      </a:lnTo>
                      <a:cubicBezTo>
                        <a:pt x="6667" y="0"/>
                        <a:pt x="0" y="6668"/>
                        <a:pt x="0" y="14288"/>
                      </a:cubicBezTo>
                      <a:cubicBezTo>
                        <a:pt x="0" y="21907"/>
                        <a:pt x="5715" y="28575"/>
                        <a:pt x="14288" y="2857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45" name="Free-form: Shape 44">
                  <a:extLst>
                    <a:ext uri="{FF2B5EF4-FFF2-40B4-BE49-F238E27FC236}">
                      <a16:creationId xmlns:a16="http://schemas.microsoft.com/office/drawing/2014/main" id="{741DFDEF-2879-A512-8989-126C0C779651}"/>
                    </a:ext>
                  </a:extLst>
                </p:cNvPr>
                <p:cNvSpPr/>
                <p:nvPr/>
              </p:nvSpPr>
              <p:spPr>
                <a:xfrm>
                  <a:off x="9353134" y="1756203"/>
                  <a:ext cx="276225" cy="28575"/>
                </a:xfrm>
                <a:custGeom>
                  <a:avLst/>
                  <a:gdLst>
                    <a:gd name="connsiteX0" fmla="*/ 261938 w 276225"/>
                    <a:gd name="connsiteY0" fmla="*/ 0 h 28575"/>
                    <a:gd name="connsiteX1" fmla="*/ 14288 w 276225"/>
                    <a:gd name="connsiteY1" fmla="*/ 0 h 28575"/>
                    <a:gd name="connsiteX2" fmla="*/ 0 w 276225"/>
                    <a:gd name="connsiteY2" fmla="*/ 14288 h 28575"/>
                    <a:gd name="connsiteX3" fmla="*/ 14288 w 276225"/>
                    <a:gd name="connsiteY3" fmla="*/ 28575 h 28575"/>
                    <a:gd name="connsiteX4" fmla="*/ 261938 w 276225"/>
                    <a:gd name="connsiteY4" fmla="*/ 28575 h 28575"/>
                    <a:gd name="connsiteX5" fmla="*/ 276225 w 276225"/>
                    <a:gd name="connsiteY5" fmla="*/ 14288 h 28575"/>
                    <a:gd name="connsiteX6" fmla="*/ 261938 w 276225"/>
                    <a:gd name="connsiteY6" fmla="*/ 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225" h="28575">
                      <a:moveTo>
                        <a:pt x="261938" y="0"/>
                      </a:moveTo>
                      <a:lnTo>
                        <a:pt x="14288" y="0"/>
                      </a:lnTo>
                      <a:cubicBezTo>
                        <a:pt x="6667" y="0"/>
                        <a:pt x="0" y="6668"/>
                        <a:pt x="0" y="14288"/>
                      </a:cubicBezTo>
                      <a:cubicBezTo>
                        <a:pt x="0" y="21908"/>
                        <a:pt x="6667" y="28575"/>
                        <a:pt x="14288" y="28575"/>
                      </a:cubicBezTo>
                      <a:lnTo>
                        <a:pt x="261938" y="28575"/>
                      </a:lnTo>
                      <a:cubicBezTo>
                        <a:pt x="269557" y="28575"/>
                        <a:pt x="276225" y="21908"/>
                        <a:pt x="276225" y="14288"/>
                      </a:cubicBezTo>
                      <a:cubicBezTo>
                        <a:pt x="276225" y="6668"/>
                        <a:pt x="269557" y="0"/>
                        <a:pt x="2619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46" name="Free-form: Shape 45">
                  <a:extLst>
                    <a:ext uri="{FF2B5EF4-FFF2-40B4-BE49-F238E27FC236}">
                      <a16:creationId xmlns:a16="http://schemas.microsoft.com/office/drawing/2014/main" id="{1AC03B13-B87E-9B56-C350-EA988C5F9EAA}"/>
                    </a:ext>
                  </a:extLst>
                </p:cNvPr>
                <p:cNvSpPr/>
                <p:nvPr/>
              </p:nvSpPr>
              <p:spPr>
                <a:xfrm>
                  <a:off x="9353134" y="1921938"/>
                  <a:ext cx="276225" cy="28575"/>
                </a:xfrm>
                <a:custGeom>
                  <a:avLst/>
                  <a:gdLst>
                    <a:gd name="connsiteX0" fmla="*/ 261938 w 276225"/>
                    <a:gd name="connsiteY0" fmla="*/ 0 h 28575"/>
                    <a:gd name="connsiteX1" fmla="*/ 14288 w 276225"/>
                    <a:gd name="connsiteY1" fmla="*/ 0 h 28575"/>
                    <a:gd name="connsiteX2" fmla="*/ 0 w 276225"/>
                    <a:gd name="connsiteY2" fmla="*/ 14288 h 28575"/>
                    <a:gd name="connsiteX3" fmla="*/ 14288 w 276225"/>
                    <a:gd name="connsiteY3" fmla="*/ 28575 h 28575"/>
                    <a:gd name="connsiteX4" fmla="*/ 261938 w 276225"/>
                    <a:gd name="connsiteY4" fmla="*/ 28575 h 28575"/>
                    <a:gd name="connsiteX5" fmla="*/ 276225 w 276225"/>
                    <a:gd name="connsiteY5" fmla="*/ 14288 h 28575"/>
                    <a:gd name="connsiteX6" fmla="*/ 261938 w 276225"/>
                    <a:gd name="connsiteY6" fmla="*/ 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225" h="28575">
                      <a:moveTo>
                        <a:pt x="261938" y="0"/>
                      </a:moveTo>
                      <a:lnTo>
                        <a:pt x="14288" y="0"/>
                      </a:lnTo>
                      <a:cubicBezTo>
                        <a:pt x="6667" y="0"/>
                        <a:pt x="0" y="6668"/>
                        <a:pt x="0" y="14288"/>
                      </a:cubicBezTo>
                      <a:cubicBezTo>
                        <a:pt x="0" y="21908"/>
                        <a:pt x="6667" y="28575"/>
                        <a:pt x="14288" y="28575"/>
                      </a:cubicBezTo>
                      <a:lnTo>
                        <a:pt x="261938" y="28575"/>
                      </a:lnTo>
                      <a:cubicBezTo>
                        <a:pt x="269557" y="28575"/>
                        <a:pt x="276225" y="21908"/>
                        <a:pt x="276225" y="14288"/>
                      </a:cubicBezTo>
                      <a:cubicBezTo>
                        <a:pt x="276225" y="6668"/>
                        <a:pt x="269557" y="0"/>
                        <a:pt x="2619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47" name="Free-form: Shape 46">
                  <a:extLst>
                    <a:ext uri="{FF2B5EF4-FFF2-40B4-BE49-F238E27FC236}">
                      <a16:creationId xmlns:a16="http://schemas.microsoft.com/office/drawing/2014/main" id="{438FAD2F-FBBB-C144-E874-D8F4C37B4D8F}"/>
                    </a:ext>
                  </a:extLst>
                </p:cNvPr>
                <p:cNvSpPr/>
                <p:nvPr/>
              </p:nvSpPr>
              <p:spPr>
                <a:xfrm>
                  <a:off x="9353134" y="2049573"/>
                  <a:ext cx="571538" cy="517207"/>
                </a:xfrm>
                <a:custGeom>
                  <a:avLst/>
                  <a:gdLst>
                    <a:gd name="connsiteX0" fmla="*/ 558165 w 571538"/>
                    <a:gd name="connsiteY0" fmla="*/ 109538 h 517207"/>
                    <a:gd name="connsiteX1" fmla="*/ 522922 w 571538"/>
                    <a:gd name="connsiteY1" fmla="*/ 109538 h 517207"/>
                    <a:gd name="connsiteX2" fmla="*/ 522922 w 571538"/>
                    <a:gd name="connsiteY2" fmla="*/ 58102 h 517207"/>
                    <a:gd name="connsiteX3" fmla="*/ 508635 w 571538"/>
                    <a:gd name="connsiteY3" fmla="*/ 43815 h 517207"/>
                    <a:gd name="connsiteX4" fmla="*/ 383858 w 571538"/>
                    <a:gd name="connsiteY4" fmla="*/ 43815 h 517207"/>
                    <a:gd name="connsiteX5" fmla="*/ 383858 w 571538"/>
                    <a:gd name="connsiteY5" fmla="*/ 14288 h 517207"/>
                    <a:gd name="connsiteX6" fmla="*/ 369570 w 571538"/>
                    <a:gd name="connsiteY6" fmla="*/ 0 h 517207"/>
                    <a:gd name="connsiteX7" fmla="*/ 182880 w 571538"/>
                    <a:gd name="connsiteY7" fmla="*/ 0 h 517207"/>
                    <a:gd name="connsiteX8" fmla="*/ 168592 w 571538"/>
                    <a:gd name="connsiteY8" fmla="*/ 14288 h 517207"/>
                    <a:gd name="connsiteX9" fmla="*/ 168592 w 571538"/>
                    <a:gd name="connsiteY9" fmla="*/ 123825 h 517207"/>
                    <a:gd name="connsiteX10" fmla="*/ 182880 w 571538"/>
                    <a:gd name="connsiteY10" fmla="*/ 138113 h 517207"/>
                    <a:gd name="connsiteX11" fmla="*/ 538163 w 571538"/>
                    <a:gd name="connsiteY11" fmla="*/ 138113 h 517207"/>
                    <a:gd name="connsiteX12" fmla="*/ 474345 w 571538"/>
                    <a:gd name="connsiteY12" fmla="*/ 329565 h 517207"/>
                    <a:gd name="connsiteX13" fmla="*/ 186690 w 571538"/>
                    <a:gd name="connsiteY13" fmla="*/ 329565 h 517207"/>
                    <a:gd name="connsiteX14" fmla="*/ 104775 w 571538"/>
                    <a:gd name="connsiteY14" fmla="*/ 47625 h 517207"/>
                    <a:gd name="connsiteX15" fmla="*/ 91440 w 571538"/>
                    <a:gd name="connsiteY15" fmla="*/ 37148 h 517207"/>
                    <a:gd name="connsiteX16" fmla="*/ 14288 w 571538"/>
                    <a:gd name="connsiteY16" fmla="*/ 37148 h 517207"/>
                    <a:gd name="connsiteX17" fmla="*/ 0 w 571538"/>
                    <a:gd name="connsiteY17" fmla="*/ 51435 h 517207"/>
                    <a:gd name="connsiteX18" fmla="*/ 14288 w 571538"/>
                    <a:gd name="connsiteY18" fmla="*/ 65723 h 517207"/>
                    <a:gd name="connsiteX19" fmla="*/ 80963 w 571538"/>
                    <a:gd name="connsiteY19" fmla="*/ 65723 h 517207"/>
                    <a:gd name="connsiteX20" fmla="*/ 160972 w 571538"/>
                    <a:gd name="connsiteY20" fmla="*/ 342900 h 517207"/>
                    <a:gd name="connsiteX21" fmla="*/ 140970 w 571538"/>
                    <a:gd name="connsiteY21" fmla="*/ 403860 h 517207"/>
                    <a:gd name="connsiteX22" fmla="*/ 94297 w 571538"/>
                    <a:gd name="connsiteY22" fmla="*/ 460058 h 517207"/>
                    <a:gd name="connsiteX23" fmla="*/ 151447 w 571538"/>
                    <a:gd name="connsiteY23" fmla="*/ 517208 h 517207"/>
                    <a:gd name="connsiteX24" fmla="*/ 208597 w 571538"/>
                    <a:gd name="connsiteY24" fmla="*/ 460058 h 517207"/>
                    <a:gd name="connsiteX25" fmla="*/ 200977 w 571538"/>
                    <a:gd name="connsiteY25" fmla="*/ 431483 h 517207"/>
                    <a:gd name="connsiteX26" fmla="*/ 451485 w 571538"/>
                    <a:gd name="connsiteY26" fmla="*/ 431483 h 517207"/>
                    <a:gd name="connsiteX27" fmla="*/ 443865 w 571538"/>
                    <a:gd name="connsiteY27" fmla="*/ 460058 h 517207"/>
                    <a:gd name="connsiteX28" fmla="*/ 501015 w 571538"/>
                    <a:gd name="connsiteY28" fmla="*/ 517208 h 517207"/>
                    <a:gd name="connsiteX29" fmla="*/ 558165 w 571538"/>
                    <a:gd name="connsiteY29" fmla="*/ 460058 h 517207"/>
                    <a:gd name="connsiteX30" fmla="*/ 501015 w 571538"/>
                    <a:gd name="connsiteY30" fmla="*/ 402908 h 517207"/>
                    <a:gd name="connsiteX31" fmla="*/ 170497 w 571538"/>
                    <a:gd name="connsiteY31" fmla="*/ 402908 h 517207"/>
                    <a:gd name="connsiteX32" fmla="*/ 185738 w 571538"/>
                    <a:gd name="connsiteY32" fmla="*/ 358140 h 517207"/>
                    <a:gd name="connsiteX33" fmla="*/ 483870 w 571538"/>
                    <a:gd name="connsiteY33" fmla="*/ 358140 h 517207"/>
                    <a:gd name="connsiteX34" fmla="*/ 497205 w 571538"/>
                    <a:gd name="connsiteY34" fmla="*/ 348615 h 517207"/>
                    <a:gd name="connsiteX35" fmla="*/ 570547 w 571538"/>
                    <a:gd name="connsiteY35" fmla="*/ 128588 h 517207"/>
                    <a:gd name="connsiteX36" fmla="*/ 568643 w 571538"/>
                    <a:gd name="connsiteY36" fmla="*/ 115252 h 517207"/>
                    <a:gd name="connsiteX37" fmla="*/ 558165 w 571538"/>
                    <a:gd name="connsiteY37" fmla="*/ 109538 h 517207"/>
                    <a:gd name="connsiteX38" fmla="*/ 355282 w 571538"/>
                    <a:gd name="connsiteY38" fmla="*/ 109538 h 517207"/>
                    <a:gd name="connsiteX39" fmla="*/ 197167 w 571538"/>
                    <a:gd name="connsiteY39" fmla="*/ 109538 h 517207"/>
                    <a:gd name="connsiteX40" fmla="*/ 197167 w 571538"/>
                    <a:gd name="connsiteY40" fmla="*/ 28575 h 517207"/>
                    <a:gd name="connsiteX41" fmla="*/ 355282 w 571538"/>
                    <a:gd name="connsiteY41" fmla="*/ 28575 h 517207"/>
                    <a:gd name="connsiteX42" fmla="*/ 355282 w 571538"/>
                    <a:gd name="connsiteY42" fmla="*/ 109538 h 517207"/>
                    <a:gd name="connsiteX43" fmla="*/ 383858 w 571538"/>
                    <a:gd name="connsiteY43" fmla="*/ 73342 h 517207"/>
                    <a:gd name="connsiteX44" fmla="*/ 494347 w 571538"/>
                    <a:gd name="connsiteY44" fmla="*/ 73342 h 517207"/>
                    <a:gd name="connsiteX45" fmla="*/ 494347 w 571538"/>
                    <a:gd name="connsiteY45" fmla="*/ 110490 h 517207"/>
                    <a:gd name="connsiteX46" fmla="*/ 383858 w 571538"/>
                    <a:gd name="connsiteY46" fmla="*/ 110490 h 517207"/>
                    <a:gd name="connsiteX47" fmla="*/ 383858 w 571538"/>
                    <a:gd name="connsiteY47" fmla="*/ 73342 h 517207"/>
                    <a:gd name="connsiteX48" fmla="*/ 180022 w 571538"/>
                    <a:gd name="connsiteY48" fmla="*/ 461010 h 517207"/>
                    <a:gd name="connsiteX49" fmla="*/ 151447 w 571538"/>
                    <a:gd name="connsiteY49" fmla="*/ 489585 h 517207"/>
                    <a:gd name="connsiteX50" fmla="*/ 122872 w 571538"/>
                    <a:gd name="connsiteY50" fmla="*/ 461010 h 517207"/>
                    <a:gd name="connsiteX51" fmla="*/ 151447 w 571538"/>
                    <a:gd name="connsiteY51" fmla="*/ 432435 h 517207"/>
                    <a:gd name="connsiteX52" fmla="*/ 180022 w 571538"/>
                    <a:gd name="connsiteY52" fmla="*/ 461010 h 517207"/>
                    <a:gd name="connsiteX53" fmla="*/ 530543 w 571538"/>
                    <a:gd name="connsiteY53" fmla="*/ 461010 h 517207"/>
                    <a:gd name="connsiteX54" fmla="*/ 501967 w 571538"/>
                    <a:gd name="connsiteY54" fmla="*/ 489585 h 517207"/>
                    <a:gd name="connsiteX55" fmla="*/ 473392 w 571538"/>
                    <a:gd name="connsiteY55" fmla="*/ 461010 h 517207"/>
                    <a:gd name="connsiteX56" fmla="*/ 501967 w 571538"/>
                    <a:gd name="connsiteY56" fmla="*/ 432435 h 517207"/>
                    <a:gd name="connsiteX57" fmla="*/ 530543 w 571538"/>
                    <a:gd name="connsiteY57" fmla="*/ 461010 h 51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571538" h="517207">
                      <a:moveTo>
                        <a:pt x="558165" y="109538"/>
                      </a:moveTo>
                      <a:lnTo>
                        <a:pt x="522922" y="109538"/>
                      </a:lnTo>
                      <a:lnTo>
                        <a:pt x="522922" y="58102"/>
                      </a:lnTo>
                      <a:cubicBezTo>
                        <a:pt x="522922" y="50483"/>
                        <a:pt x="516255" y="43815"/>
                        <a:pt x="508635" y="43815"/>
                      </a:cubicBezTo>
                      <a:lnTo>
                        <a:pt x="383858" y="43815"/>
                      </a:lnTo>
                      <a:lnTo>
                        <a:pt x="383858" y="14288"/>
                      </a:lnTo>
                      <a:cubicBezTo>
                        <a:pt x="383858" y="6667"/>
                        <a:pt x="377190" y="0"/>
                        <a:pt x="369570" y="0"/>
                      </a:cubicBezTo>
                      <a:lnTo>
                        <a:pt x="182880" y="0"/>
                      </a:lnTo>
                      <a:cubicBezTo>
                        <a:pt x="175260" y="0"/>
                        <a:pt x="168592" y="6667"/>
                        <a:pt x="168592" y="14288"/>
                      </a:cubicBezTo>
                      <a:lnTo>
                        <a:pt x="168592" y="123825"/>
                      </a:lnTo>
                      <a:cubicBezTo>
                        <a:pt x="168592" y="131445"/>
                        <a:pt x="175260" y="138113"/>
                        <a:pt x="182880" y="138113"/>
                      </a:cubicBezTo>
                      <a:lnTo>
                        <a:pt x="538163" y="138113"/>
                      </a:lnTo>
                      <a:lnTo>
                        <a:pt x="474345" y="329565"/>
                      </a:lnTo>
                      <a:lnTo>
                        <a:pt x="186690" y="329565"/>
                      </a:lnTo>
                      <a:lnTo>
                        <a:pt x="104775" y="47625"/>
                      </a:lnTo>
                      <a:cubicBezTo>
                        <a:pt x="102870" y="41910"/>
                        <a:pt x="97155" y="37148"/>
                        <a:pt x="91440" y="37148"/>
                      </a:cubicBezTo>
                      <a:lnTo>
                        <a:pt x="14288" y="37148"/>
                      </a:lnTo>
                      <a:cubicBezTo>
                        <a:pt x="6667" y="37148"/>
                        <a:pt x="0" y="43815"/>
                        <a:pt x="0" y="51435"/>
                      </a:cubicBezTo>
                      <a:cubicBezTo>
                        <a:pt x="0" y="59055"/>
                        <a:pt x="6667" y="65723"/>
                        <a:pt x="14288" y="65723"/>
                      </a:cubicBezTo>
                      <a:lnTo>
                        <a:pt x="80963" y="65723"/>
                      </a:lnTo>
                      <a:lnTo>
                        <a:pt x="160972" y="342900"/>
                      </a:lnTo>
                      <a:lnTo>
                        <a:pt x="140970" y="403860"/>
                      </a:lnTo>
                      <a:cubicBezTo>
                        <a:pt x="114300" y="408622"/>
                        <a:pt x="94297" y="432435"/>
                        <a:pt x="94297" y="460058"/>
                      </a:cubicBezTo>
                      <a:cubicBezTo>
                        <a:pt x="94297" y="491490"/>
                        <a:pt x="120015" y="517208"/>
                        <a:pt x="151447" y="517208"/>
                      </a:cubicBezTo>
                      <a:cubicBezTo>
                        <a:pt x="182880" y="517208"/>
                        <a:pt x="208597" y="491490"/>
                        <a:pt x="208597" y="460058"/>
                      </a:cubicBezTo>
                      <a:cubicBezTo>
                        <a:pt x="208597" y="449580"/>
                        <a:pt x="205740" y="440055"/>
                        <a:pt x="200977" y="431483"/>
                      </a:cubicBezTo>
                      <a:lnTo>
                        <a:pt x="451485" y="431483"/>
                      </a:lnTo>
                      <a:cubicBezTo>
                        <a:pt x="446722" y="440055"/>
                        <a:pt x="443865" y="449580"/>
                        <a:pt x="443865" y="460058"/>
                      </a:cubicBezTo>
                      <a:cubicBezTo>
                        <a:pt x="443865" y="491490"/>
                        <a:pt x="469583" y="517208"/>
                        <a:pt x="501015" y="517208"/>
                      </a:cubicBezTo>
                      <a:cubicBezTo>
                        <a:pt x="532447" y="517208"/>
                        <a:pt x="558165" y="491490"/>
                        <a:pt x="558165" y="460058"/>
                      </a:cubicBezTo>
                      <a:cubicBezTo>
                        <a:pt x="558165" y="428625"/>
                        <a:pt x="532447" y="402908"/>
                        <a:pt x="501015" y="402908"/>
                      </a:cubicBezTo>
                      <a:lnTo>
                        <a:pt x="170497" y="402908"/>
                      </a:lnTo>
                      <a:lnTo>
                        <a:pt x="185738" y="358140"/>
                      </a:lnTo>
                      <a:lnTo>
                        <a:pt x="483870" y="358140"/>
                      </a:lnTo>
                      <a:cubicBezTo>
                        <a:pt x="489585" y="358140"/>
                        <a:pt x="495300" y="354330"/>
                        <a:pt x="497205" y="348615"/>
                      </a:cubicBezTo>
                      <a:lnTo>
                        <a:pt x="570547" y="128588"/>
                      </a:lnTo>
                      <a:cubicBezTo>
                        <a:pt x="572452" y="123825"/>
                        <a:pt x="571500" y="119063"/>
                        <a:pt x="568643" y="115252"/>
                      </a:cubicBezTo>
                      <a:cubicBezTo>
                        <a:pt x="567690" y="111442"/>
                        <a:pt x="562927" y="109538"/>
                        <a:pt x="558165" y="109538"/>
                      </a:cubicBezTo>
                      <a:close/>
                      <a:moveTo>
                        <a:pt x="355282" y="109538"/>
                      </a:moveTo>
                      <a:lnTo>
                        <a:pt x="197167" y="109538"/>
                      </a:lnTo>
                      <a:lnTo>
                        <a:pt x="197167" y="28575"/>
                      </a:lnTo>
                      <a:lnTo>
                        <a:pt x="355282" y="28575"/>
                      </a:lnTo>
                      <a:lnTo>
                        <a:pt x="355282" y="109538"/>
                      </a:lnTo>
                      <a:close/>
                      <a:moveTo>
                        <a:pt x="383858" y="73342"/>
                      </a:moveTo>
                      <a:lnTo>
                        <a:pt x="494347" y="73342"/>
                      </a:lnTo>
                      <a:lnTo>
                        <a:pt x="494347" y="110490"/>
                      </a:lnTo>
                      <a:lnTo>
                        <a:pt x="383858" y="110490"/>
                      </a:lnTo>
                      <a:lnTo>
                        <a:pt x="383858" y="73342"/>
                      </a:lnTo>
                      <a:close/>
                      <a:moveTo>
                        <a:pt x="180022" y="461010"/>
                      </a:moveTo>
                      <a:cubicBezTo>
                        <a:pt x="180022" y="477203"/>
                        <a:pt x="166688" y="489585"/>
                        <a:pt x="151447" y="489585"/>
                      </a:cubicBezTo>
                      <a:cubicBezTo>
                        <a:pt x="136207" y="489585"/>
                        <a:pt x="122872" y="476250"/>
                        <a:pt x="122872" y="461010"/>
                      </a:cubicBezTo>
                      <a:cubicBezTo>
                        <a:pt x="122872" y="445770"/>
                        <a:pt x="136207" y="432435"/>
                        <a:pt x="151447" y="432435"/>
                      </a:cubicBezTo>
                      <a:cubicBezTo>
                        <a:pt x="166688" y="432435"/>
                        <a:pt x="180022" y="444817"/>
                        <a:pt x="180022" y="461010"/>
                      </a:cubicBezTo>
                      <a:close/>
                      <a:moveTo>
                        <a:pt x="530543" y="461010"/>
                      </a:moveTo>
                      <a:cubicBezTo>
                        <a:pt x="530543" y="477203"/>
                        <a:pt x="517208" y="489585"/>
                        <a:pt x="501967" y="489585"/>
                      </a:cubicBezTo>
                      <a:cubicBezTo>
                        <a:pt x="486727" y="489585"/>
                        <a:pt x="473392" y="476250"/>
                        <a:pt x="473392" y="461010"/>
                      </a:cubicBezTo>
                      <a:cubicBezTo>
                        <a:pt x="473392" y="445770"/>
                        <a:pt x="486727" y="432435"/>
                        <a:pt x="501967" y="432435"/>
                      </a:cubicBezTo>
                      <a:cubicBezTo>
                        <a:pt x="517208" y="432435"/>
                        <a:pt x="530543" y="444817"/>
                        <a:pt x="530543" y="4610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48" name="Free-form: Shape 47">
                  <a:extLst>
                    <a:ext uri="{FF2B5EF4-FFF2-40B4-BE49-F238E27FC236}">
                      <a16:creationId xmlns:a16="http://schemas.microsoft.com/office/drawing/2014/main" id="{391234F1-1DF0-1EA8-484C-B189504F6077}"/>
                    </a:ext>
                  </a:extLst>
                </p:cNvPr>
                <p:cNvSpPr/>
                <p:nvPr/>
              </p:nvSpPr>
              <p:spPr>
                <a:xfrm>
                  <a:off x="9013091" y="1387586"/>
                  <a:ext cx="732472" cy="912495"/>
                </a:xfrm>
                <a:custGeom>
                  <a:avLst/>
                  <a:gdLst>
                    <a:gd name="connsiteX0" fmla="*/ 409575 w 732472"/>
                    <a:gd name="connsiteY0" fmla="*/ 884872 h 912495"/>
                    <a:gd name="connsiteX1" fmla="*/ 28575 w 732472"/>
                    <a:gd name="connsiteY1" fmla="*/ 884872 h 912495"/>
                    <a:gd name="connsiteX2" fmla="*/ 28575 w 732472"/>
                    <a:gd name="connsiteY2" fmla="*/ 34290 h 912495"/>
                    <a:gd name="connsiteX3" fmla="*/ 34290 w 732472"/>
                    <a:gd name="connsiteY3" fmla="*/ 28575 h 912495"/>
                    <a:gd name="connsiteX4" fmla="*/ 514350 w 732472"/>
                    <a:gd name="connsiteY4" fmla="*/ 28575 h 912495"/>
                    <a:gd name="connsiteX5" fmla="*/ 514350 w 732472"/>
                    <a:gd name="connsiteY5" fmla="*/ 203835 h 912495"/>
                    <a:gd name="connsiteX6" fmla="*/ 528638 w 732472"/>
                    <a:gd name="connsiteY6" fmla="*/ 218123 h 912495"/>
                    <a:gd name="connsiteX7" fmla="*/ 703898 w 732472"/>
                    <a:gd name="connsiteY7" fmla="*/ 218123 h 912495"/>
                    <a:gd name="connsiteX8" fmla="*/ 703898 w 732472"/>
                    <a:gd name="connsiteY8" fmla="*/ 613410 h 912495"/>
                    <a:gd name="connsiteX9" fmla="*/ 718185 w 732472"/>
                    <a:gd name="connsiteY9" fmla="*/ 627698 h 912495"/>
                    <a:gd name="connsiteX10" fmla="*/ 732473 w 732472"/>
                    <a:gd name="connsiteY10" fmla="*/ 613410 h 912495"/>
                    <a:gd name="connsiteX11" fmla="*/ 732473 w 732472"/>
                    <a:gd name="connsiteY11" fmla="*/ 203835 h 912495"/>
                    <a:gd name="connsiteX12" fmla="*/ 732473 w 732472"/>
                    <a:gd name="connsiteY12" fmla="*/ 200977 h 912495"/>
                    <a:gd name="connsiteX13" fmla="*/ 731520 w 732472"/>
                    <a:gd name="connsiteY13" fmla="*/ 199073 h 912495"/>
                    <a:gd name="connsiteX14" fmla="*/ 731520 w 732472"/>
                    <a:gd name="connsiteY14" fmla="*/ 198120 h 912495"/>
                    <a:gd name="connsiteX15" fmla="*/ 730568 w 732472"/>
                    <a:gd name="connsiteY15" fmla="*/ 196215 h 912495"/>
                    <a:gd name="connsiteX16" fmla="*/ 730568 w 732472"/>
                    <a:gd name="connsiteY16" fmla="*/ 195263 h 912495"/>
                    <a:gd name="connsiteX17" fmla="*/ 728663 w 732472"/>
                    <a:gd name="connsiteY17" fmla="*/ 193358 h 912495"/>
                    <a:gd name="connsiteX18" fmla="*/ 539115 w 732472"/>
                    <a:gd name="connsiteY18" fmla="*/ 3810 h 912495"/>
                    <a:gd name="connsiteX19" fmla="*/ 528638 w 732472"/>
                    <a:gd name="connsiteY19" fmla="*/ 0 h 912495"/>
                    <a:gd name="connsiteX20" fmla="*/ 34290 w 732472"/>
                    <a:gd name="connsiteY20" fmla="*/ 0 h 912495"/>
                    <a:gd name="connsiteX21" fmla="*/ 0 w 732472"/>
                    <a:gd name="connsiteY21" fmla="*/ 34290 h 912495"/>
                    <a:gd name="connsiteX22" fmla="*/ 0 w 732472"/>
                    <a:gd name="connsiteY22" fmla="*/ 898208 h 912495"/>
                    <a:gd name="connsiteX23" fmla="*/ 14288 w 732472"/>
                    <a:gd name="connsiteY23" fmla="*/ 912495 h 912495"/>
                    <a:gd name="connsiteX24" fmla="*/ 409575 w 732472"/>
                    <a:gd name="connsiteY24" fmla="*/ 912495 h 912495"/>
                    <a:gd name="connsiteX25" fmla="*/ 423863 w 732472"/>
                    <a:gd name="connsiteY25" fmla="*/ 898208 h 912495"/>
                    <a:gd name="connsiteX26" fmla="*/ 409575 w 732472"/>
                    <a:gd name="connsiteY26" fmla="*/ 884872 h 912495"/>
                    <a:gd name="connsiteX27" fmla="*/ 542925 w 732472"/>
                    <a:gd name="connsiteY27" fmla="*/ 49530 h 912495"/>
                    <a:gd name="connsiteX28" fmla="*/ 683895 w 732472"/>
                    <a:gd name="connsiteY28" fmla="*/ 190500 h 912495"/>
                    <a:gd name="connsiteX29" fmla="*/ 542925 w 732472"/>
                    <a:gd name="connsiteY29" fmla="*/ 190500 h 912495"/>
                    <a:gd name="connsiteX30" fmla="*/ 542925 w 732472"/>
                    <a:gd name="connsiteY30" fmla="*/ 49530 h 912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732472" h="912495">
                      <a:moveTo>
                        <a:pt x="409575" y="884872"/>
                      </a:moveTo>
                      <a:lnTo>
                        <a:pt x="28575" y="884872"/>
                      </a:lnTo>
                      <a:lnTo>
                        <a:pt x="28575" y="34290"/>
                      </a:lnTo>
                      <a:cubicBezTo>
                        <a:pt x="28575" y="31432"/>
                        <a:pt x="31433" y="28575"/>
                        <a:pt x="34290" y="28575"/>
                      </a:cubicBezTo>
                      <a:lnTo>
                        <a:pt x="514350" y="28575"/>
                      </a:lnTo>
                      <a:lnTo>
                        <a:pt x="514350" y="203835"/>
                      </a:lnTo>
                      <a:cubicBezTo>
                        <a:pt x="514350" y="211455"/>
                        <a:pt x="521018" y="218123"/>
                        <a:pt x="528638" y="218123"/>
                      </a:cubicBezTo>
                      <a:lnTo>
                        <a:pt x="703898" y="218123"/>
                      </a:lnTo>
                      <a:lnTo>
                        <a:pt x="703898" y="613410"/>
                      </a:lnTo>
                      <a:cubicBezTo>
                        <a:pt x="703898" y="621030"/>
                        <a:pt x="710565" y="627698"/>
                        <a:pt x="718185" y="627698"/>
                      </a:cubicBezTo>
                      <a:cubicBezTo>
                        <a:pt x="725805" y="627698"/>
                        <a:pt x="732473" y="621030"/>
                        <a:pt x="732473" y="613410"/>
                      </a:cubicBezTo>
                      <a:lnTo>
                        <a:pt x="732473" y="203835"/>
                      </a:lnTo>
                      <a:cubicBezTo>
                        <a:pt x="732473" y="202883"/>
                        <a:pt x="732473" y="201930"/>
                        <a:pt x="732473" y="200977"/>
                      </a:cubicBezTo>
                      <a:cubicBezTo>
                        <a:pt x="732473" y="200025"/>
                        <a:pt x="732473" y="200025"/>
                        <a:pt x="731520" y="199073"/>
                      </a:cubicBezTo>
                      <a:cubicBezTo>
                        <a:pt x="731520" y="199073"/>
                        <a:pt x="731520" y="198120"/>
                        <a:pt x="731520" y="198120"/>
                      </a:cubicBezTo>
                      <a:cubicBezTo>
                        <a:pt x="731520" y="197168"/>
                        <a:pt x="730568" y="197168"/>
                        <a:pt x="730568" y="196215"/>
                      </a:cubicBezTo>
                      <a:cubicBezTo>
                        <a:pt x="730568" y="196215"/>
                        <a:pt x="730568" y="196215"/>
                        <a:pt x="730568" y="195263"/>
                      </a:cubicBezTo>
                      <a:cubicBezTo>
                        <a:pt x="729615" y="194310"/>
                        <a:pt x="729615" y="193358"/>
                        <a:pt x="728663" y="193358"/>
                      </a:cubicBezTo>
                      <a:lnTo>
                        <a:pt x="539115" y="3810"/>
                      </a:lnTo>
                      <a:cubicBezTo>
                        <a:pt x="536258" y="952"/>
                        <a:pt x="532448" y="0"/>
                        <a:pt x="528638" y="0"/>
                      </a:cubicBezTo>
                      <a:lnTo>
                        <a:pt x="34290" y="0"/>
                      </a:lnTo>
                      <a:cubicBezTo>
                        <a:pt x="15240" y="0"/>
                        <a:pt x="0" y="15240"/>
                        <a:pt x="0" y="34290"/>
                      </a:cubicBezTo>
                      <a:lnTo>
                        <a:pt x="0" y="898208"/>
                      </a:lnTo>
                      <a:cubicBezTo>
                        <a:pt x="0" y="905828"/>
                        <a:pt x="6668" y="912495"/>
                        <a:pt x="14288" y="912495"/>
                      </a:cubicBezTo>
                      <a:lnTo>
                        <a:pt x="409575" y="912495"/>
                      </a:lnTo>
                      <a:cubicBezTo>
                        <a:pt x="417195" y="912495"/>
                        <a:pt x="423863" y="905828"/>
                        <a:pt x="423863" y="898208"/>
                      </a:cubicBezTo>
                      <a:cubicBezTo>
                        <a:pt x="423863" y="890588"/>
                        <a:pt x="417195" y="884872"/>
                        <a:pt x="409575" y="884872"/>
                      </a:cubicBezTo>
                      <a:close/>
                      <a:moveTo>
                        <a:pt x="542925" y="49530"/>
                      </a:moveTo>
                      <a:lnTo>
                        <a:pt x="683895" y="190500"/>
                      </a:lnTo>
                      <a:lnTo>
                        <a:pt x="542925" y="190500"/>
                      </a:lnTo>
                      <a:lnTo>
                        <a:pt x="542925" y="495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49" name="Free-form: Shape 48">
                  <a:extLst>
                    <a:ext uri="{FF2B5EF4-FFF2-40B4-BE49-F238E27FC236}">
                      <a16:creationId xmlns:a16="http://schemas.microsoft.com/office/drawing/2014/main" id="{54A17195-0172-322D-03C0-F73BD9464BFA}"/>
                    </a:ext>
                  </a:extLst>
                </p:cNvPr>
                <p:cNvSpPr/>
                <p:nvPr/>
              </p:nvSpPr>
              <p:spPr>
                <a:xfrm>
                  <a:off x="9131550" y="1546177"/>
                  <a:ext cx="152527" cy="110013"/>
                </a:xfrm>
                <a:custGeom>
                  <a:avLst/>
                  <a:gdLst>
                    <a:gd name="connsiteX0" fmla="*/ 148241 w 152527"/>
                    <a:gd name="connsiteY0" fmla="*/ 4286 h 110013"/>
                    <a:gd name="connsiteX1" fmla="*/ 128238 w 152527"/>
                    <a:gd name="connsiteY1" fmla="*/ 4286 h 110013"/>
                    <a:gd name="connsiteX2" fmla="*/ 59658 w 152527"/>
                    <a:gd name="connsiteY2" fmla="*/ 75724 h 110013"/>
                    <a:gd name="connsiteX3" fmla="*/ 24416 w 152527"/>
                    <a:gd name="connsiteY3" fmla="*/ 38576 h 110013"/>
                    <a:gd name="connsiteX4" fmla="*/ 4413 w 152527"/>
                    <a:gd name="connsiteY4" fmla="*/ 37624 h 110013"/>
                    <a:gd name="connsiteX5" fmla="*/ 3461 w 152527"/>
                    <a:gd name="connsiteY5" fmla="*/ 57626 h 110013"/>
                    <a:gd name="connsiteX6" fmla="*/ 48228 w 152527"/>
                    <a:gd name="connsiteY6" fmla="*/ 105251 h 110013"/>
                    <a:gd name="connsiteX7" fmla="*/ 58706 w 152527"/>
                    <a:gd name="connsiteY7" fmla="*/ 110014 h 110013"/>
                    <a:gd name="connsiteX8" fmla="*/ 58706 w 152527"/>
                    <a:gd name="connsiteY8" fmla="*/ 110014 h 110013"/>
                    <a:gd name="connsiteX9" fmla="*/ 69183 w 152527"/>
                    <a:gd name="connsiteY9" fmla="*/ 105251 h 110013"/>
                    <a:gd name="connsiteX10" fmla="*/ 148241 w 152527"/>
                    <a:gd name="connsiteY10" fmla="*/ 23336 h 110013"/>
                    <a:gd name="connsiteX11" fmla="*/ 148241 w 152527"/>
                    <a:gd name="connsiteY11" fmla="*/ 4286 h 11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527" h="110013">
                      <a:moveTo>
                        <a:pt x="148241" y="4286"/>
                      </a:moveTo>
                      <a:cubicBezTo>
                        <a:pt x="142526" y="-1429"/>
                        <a:pt x="133953" y="-1429"/>
                        <a:pt x="128238" y="4286"/>
                      </a:cubicBezTo>
                      <a:lnTo>
                        <a:pt x="59658" y="75724"/>
                      </a:lnTo>
                      <a:lnTo>
                        <a:pt x="24416" y="38576"/>
                      </a:lnTo>
                      <a:cubicBezTo>
                        <a:pt x="18701" y="32861"/>
                        <a:pt x="10128" y="32861"/>
                        <a:pt x="4413" y="37624"/>
                      </a:cubicBezTo>
                      <a:cubicBezTo>
                        <a:pt x="-1302" y="43339"/>
                        <a:pt x="-1302" y="51911"/>
                        <a:pt x="3461" y="57626"/>
                      </a:cubicBezTo>
                      <a:lnTo>
                        <a:pt x="48228" y="105251"/>
                      </a:lnTo>
                      <a:cubicBezTo>
                        <a:pt x="51086" y="108109"/>
                        <a:pt x="54896" y="110014"/>
                        <a:pt x="58706" y="110014"/>
                      </a:cubicBezTo>
                      <a:cubicBezTo>
                        <a:pt x="58706" y="110014"/>
                        <a:pt x="58706" y="110014"/>
                        <a:pt x="58706" y="110014"/>
                      </a:cubicBezTo>
                      <a:cubicBezTo>
                        <a:pt x="62516" y="110014"/>
                        <a:pt x="66326" y="108109"/>
                        <a:pt x="69183" y="105251"/>
                      </a:cubicBezTo>
                      <a:lnTo>
                        <a:pt x="148241" y="23336"/>
                      </a:lnTo>
                      <a:cubicBezTo>
                        <a:pt x="153956" y="18574"/>
                        <a:pt x="153956" y="9049"/>
                        <a:pt x="148241" y="42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50" name="Free-form: Shape 49">
                  <a:extLst>
                    <a:ext uri="{FF2B5EF4-FFF2-40B4-BE49-F238E27FC236}">
                      <a16:creationId xmlns:a16="http://schemas.microsoft.com/office/drawing/2014/main" id="{E271D448-14B8-95E6-BFB1-677EED620F0A}"/>
                    </a:ext>
                  </a:extLst>
                </p:cNvPr>
                <p:cNvSpPr/>
                <p:nvPr/>
              </p:nvSpPr>
              <p:spPr>
                <a:xfrm>
                  <a:off x="9131550" y="1712864"/>
                  <a:ext cx="152527" cy="110013"/>
                </a:xfrm>
                <a:custGeom>
                  <a:avLst/>
                  <a:gdLst>
                    <a:gd name="connsiteX0" fmla="*/ 148241 w 152527"/>
                    <a:gd name="connsiteY0" fmla="*/ 4286 h 110013"/>
                    <a:gd name="connsiteX1" fmla="*/ 128238 w 152527"/>
                    <a:gd name="connsiteY1" fmla="*/ 4286 h 110013"/>
                    <a:gd name="connsiteX2" fmla="*/ 59658 w 152527"/>
                    <a:gd name="connsiteY2" fmla="*/ 75724 h 110013"/>
                    <a:gd name="connsiteX3" fmla="*/ 24416 w 152527"/>
                    <a:gd name="connsiteY3" fmla="*/ 38576 h 110013"/>
                    <a:gd name="connsiteX4" fmla="*/ 4413 w 152527"/>
                    <a:gd name="connsiteY4" fmla="*/ 37624 h 110013"/>
                    <a:gd name="connsiteX5" fmla="*/ 3461 w 152527"/>
                    <a:gd name="connsiteY5" fmla="*/ 57626 h 110013"/>
                    <a:gd name="connsiteX6" fmla="*/ 48228 w 152527"/>
                    <a:gd name="connsiteY6" fmla="*/ 105251 h 110013"/>
                    <a:gd name="connsiteX7" fmla="*/ 58706 w 152527"/>
                    <a:gd name="connsiteY7" fmla="*/ 110014 h 110013"/>
                    <a:gd name="connsiteX8" fmla="*/ 58706 w 152527"/>
                    <a:gd name="connsiteY8" fmla="*/ 110014 h 110013"/>
                    <a:gd name="connsiteX9" fmla="*/ 69183 w 152527"/>
                    <a:gd name="connsiteY9" fmla="*/ 105251 h 110013"/>
                    <a:gd name="connsiteX10" fmla="*/ 148241 w 152527"/>
                    <a:gd name="connsiteY10" fmla="*/ 23336 h 110013"/>
                    <a:gd name="connsiteX11" fmla="*/ 148241 w 152527"/>
                    <a:gd name="connsiteY11" fmla="*/ 4286 h 11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527" h="110013">
                      <a:moveTo>
                        <a:pt x="148241" y="4286"/>
                      </a:moveTo>
                      <a:cubicBezTo>
                        <a:pt x="142526" y="-1429"/>
                        <a:pt x="133953" y="-1429"/>
                        <a:pt x="128238" y="4286"/>
                      </a:cubicBezTo>
                      <a:lnTo>
                        <a:pt x="59658" y="75724"/>
                      </a:lnTo>
                      <a:lnTo>
                        <a:pt x="24416" y="38576"/>
                      </a:lnTo>
                      <a:cubicBezTo>
                        <a:pt x="18701" y="32861"/>
                        <a:pt x="10128" y="32861"/>
                        <a:pt x="4413" y="37624"/>
                      </a:cubicBezTo>
                      <a:cubicBezTo>
                        <a:pt x="-1302" y="43339"/>
                        <a:pt x="-1302" y="51911"/>
                        <a:pt x="3461" y="57626"/>
                      </a:cubicBezTo>
                      <a:lnTo>
                        <a:pt x="48228" y="105251"/>
                      </a:lnTo>
                      <a:cubicBezTo>
                        <a:pt x="51086" y="108109"/>
                        <a:pt x="54896" y="110014"/>
                        <a:pt x="58706" y="110014"/>
                      </a:cubicBezTo>
                      <a:cubicBezTo>
                        <a:pt x="58706" y="110014"/>
                        <a:pt x="58706" y="110014"/>
                        <a:pt x="58706" y="110014"/>
                      </a:cubicBezTo>
                      <a:cubicBezTo>
                        <a:pt x="62516" y="110014"/>
                        <a:pt x="66326" y="108109"/>
                        <a:pt x="69183" y="105251"/>
                      </a:cubicBezTo>
                      <a:lnTo>
                        <a:pt x="148241" y="23336"/>
                      </a:lnTo>
                      <a:cubicBezTo>
                        <a:pt x="153956" y="18574"/>
                        <a:pt x="153956" y="10001"/>
                        <a:pt x="148241" y="42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51" name="Free-form: Shape 50">
                  <a:extLst>
                    <a:ext uri="{FF2B5EF4-FFF2-40B4-BE49-F238E27FC236}">
                      <a16:creationId xmlns:a16="http://schemas.microsoft.com/office/drawing/2014/main" id="{48FC9C15-A07E-D847-9104-62B55429A0C6}"/>
                    </a:ext>
                  </a:extLst>
                </p:cNvPr>
                <p:cNvSpPr/>
                <p:nvPr/>
              </p:nvSpPr>
              <p:spPr>
                <a:xfrm>
                  <a:off x="9131550" y="1879552"/>
                  <a:ext cx="152527" cy="110013"/>
                </a:xfrm>
                <a:custGeom>
                  <a:avLst/>
                  <a:gdLst>
                    <a:gd name="connsiteX0" fmla="*/ 148241 w 152527"/>
                    <a:gd name="connsiteY0" fmla="*/ 4286 h 110013"/>
                    <a:gd name="connsiteX1" fmla="*/ 128238 w 152527"/>
                    <a:gd name="connsiteY1" fmla="*/ 4286 h 110013"/>
                    <a:gd name="connsiteX2" fmla="*/ 59658 w 152527"/>
                    <a:gd name="connsiteY2" fmla="*/ 75724 h 110013"/>
                    <a:gd name="connsiteX3" fmla="*/ 24416 w 152527"/>
                    <a:gd name="connsiteY3" fmla="*/ 38576 h 110013"/>
                    <a:gd name="connsiteX4" fmla="*/ 4413 w 152527"/>
                    <a:gd name="connsiteY4" fmla="*/ 37624 h 110013"/>
                    <a:gd name="connsiteX5" fmla="*/ 3461 w 152527"/>
                    <a:gd name="connsiteY5" fmla="*/ 57626 h 110013"/>
                    <a:gd name="connsiteX6" fmla="*/ 48228 w 152527"/>
                    <a:gd name="connsiteY6" fmla="*/ 105251 h 110013"/>
                    <a:gd name="connsiteX7" fmla="*/ 58706 w 152527"/>
                    <a:gd name="connsiteY7" fmla="*/ 110014 h 110013"/>
                    <a:gd name="connsiteX8" fmla="*/ 58706 w 152527"/>
                    <a:gd name="connsiteY8" fmla="*/ 110014 h 110013"/>
                    <a:gd name="connsiteX9" fmla="*/ 69183 w 152527"/>
                    <a:gd name="connsiteY9" fmla="*/ 105251 h 110013"/>
                    <a:gd name="connsiteX10" fmla="*/ 148241 w 152527"/>
                    <a:gd name="connsiteY10" fmla="*/ 23336 h 110013"/>
                    <a:gd name="connsiteX11" fmla="*/ 148241 w 152527"/>
                    <a:gd name="connsiteY11" fmla="*/ 4286 h 11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527" h="110013">
                      <a:moveTo>
                        <a:pt x="148241" y="4286"/>
                      </a:moveTo>
                      <a:cubicBezTo>
                        <a:pt x="142526" y="-1429"/>
                        <a:pt x="133953" y="-1429"/>
                        <a:pt x="128238" y="4286"/>
                      </a:cubicBezTo>
                      <a:lnTo>
                        <a:pt x="59658" y="75724"/>
                      </a:lnTo>
                      <a:lnTo>
                        <a:pt x="24416" y="38576"/>
                      </a:lnTo>
                      <a:cubicBezTo>
                        <a:pt x="18701" y="32861"/>
                        <a:pt x="10128" y="32861"/>
                        <a:pt x="4413" y="37624"/>
                      </a:cubicBezTo>
                      <a:cubicBezTo>
                        <a:pt x="-1302" y="43339"/>
                        <a:pt x="-1302" y="51911"/>
                        <a:pt x="3461" y="57626"/>
                      </a:cubicBezTo>
                      <a:lnTo>
                        <a:pt x="48228" y="105251"/>
                      </a:lnTo>
                      <a:cubicBezTo>
                        <a:pt x="51086" y="108109"/>
                        <a:pt x="54896" y="110014"/>
                        <a:pt x="58706" y="110014"/>
                      </a:cubicBezTo>
                      <a:cubicBezTo>
                        <a:pt x="58706" y="110014"/>
                        <a:pt x="58706" y="110014"/>
                        <a:pt x="58706" y="110014"/>
                      </a:cubicBezTo>
                      <a:cubicBezTo>
                        <a:pt x="62516" y="110014"/>
                        <a:pt x="66326" y="108109"/>
                        <a:pt x="69183" y="105251"/>
                      </a:cubicBezTo>
                      <a:lnTo>
                        <a:pt x="148241" y="23336"/>
                      </a:lnTo>
                      <a:cubicBezTo>
                        <a:pt x="153956" y="18574"/>
                        <a:pt x="153956" y="10001"/>
                        <a:pt x="148241" y="42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52" name="Free-form: Shape 51">
                  <a:extLst>
                    <a:ext uri="{FF2B5EF4-FFF2-40B4-BE49-F238E27FC236}">
                      <a16:creationId xmlns:a16="http://schemas.microsoft.com/office/drawing/2014/main" id="{1F533C94-3633-8A8A-0945-6BEB1AE5AD59}"/>
                    </a:ext>
                  </a:extLst>
                </p:cNvPr>
                <p:cNvSpPr/>
                <p:nvPr/>
              </p:nvSpPr>
              <p:spPr>
                <a:xfrm>
                  <a:off x="9131550" y="2046112"/>
                  <a:ext cx="152527" cy="110140"/>
                </a:xfrm>
                <a:custGeom>
                  <a:avLst/>
                  <a:gdLst>
                    <a:gd name="connsiteX0" fmla="*/ 128238 w 152527"/>
                    <a:gd name="connsiteY0" fmla="*/ 4413 h 110140"/>
                    <a:gd name="connsiteX1" fmla="*/ 59658 w 152527"/>
                    <a:gd name="connsiteY1" fmla="*/ 75851 h 110140"/>
                    <a:gd name="connsiteX2" fmla="*/ 24416 w 152527"/>
                    <a:gd name="connsiteY2" fmla="*/ 38703 h 110140"/>
                    <a:gd name="connsiteX3" fmla="*/ 4413 w 152527"/>
                    <a:gd name="connsiteY3" fmla="*/ 37751 h 110140"/>
                    <a:gd name="connsiteX4" fmla="*/ 3461 w 152527"/>
                    <a:gd name="connsiteY4" fmla="*/ 57753 h 110140"/>
                    <a:gd name="connsiteX5" fmla="*/ 48228 w 152527"/>
                    <a:gd name="connsiteY5" fmla="*/ 105378 h 110140"/>
                    <a:gd name="connsiteX6" fmla="*/ 58706 w 152527"/>
                    <a:gd name="connsiteY6" fmla="*/ 110141 h 110140"/>
                    <a:gd name="connsiteX7" fmla="*/ 58706 w 152527"/>
                    <a:gd name="connsiteY7" fmla="*/ 110141 h 110140"/>
                    <a:gd name="connsiteX8" fmla="*/ 69183 w 152527"/>
                    <a:gd name="connsiteY8" fmla="*/ 105378 h 110140"/>
                    <a:gd name="connsiteX9" fmla="*/ 148241 w 152527"/>
                    <a:gd name="connsiteY9" fmla="*/ 23463 h 110140"/>
                    <a:gd name="connsiteX10" fmla="*/ 148241 w 152527"/>
                    <a:gd name="connsiteY10" fmla="*/ 3461 h 110140"/>
                    <a:gd name="connsiteX11" fmla="*/ 128238 w 152527"/>
                    <a:gd name="connsiteY11" fmla="*/ 4413 h 11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527" h="110140">
                      <a:moveTo>
                        <a:pt x="128238" y="4413"/>
                      </a:moveTo>
                      <a:lnTo>
                        <a:pt x="59658" y="75851"/>
                      </a:lnTo>
                      <a:lnTo>
                        <a:pt x="24416" y="38703"/>
                      </a:lnTo>
                      <a:cubicBezTo>
                        <a:pt x="18701" y="32988"/>
                        <a:pt x="10128" y="32988"/>
                        <a:pt x="4413" y="37751"/>
                      </a:cubicBezTo>
                      <a:cubicBezTo>
                        <a:pt x="-1302" y="43466"/>
                        <a:pt x="-1302" y="52038"/>
                        <a:pt x="3461" y="57753"/>
                      </a:cubicBezTo>
                      <a:lnTo>
                        <a:pt x="48228" y="105378"/>
                      </a:lnTo>
                      <a:cubicBezTo>
                        <a:pt x="51086" y="108236"/>
                        <a:pt x="54896" y="110141"/>
                        <a:pt x="58706" y="110141"/>
                      </a:cubicBezTo>
                      <a:cubicBezTo>
                        <a:pt x="58706" y="110141"/>
                        <a:pt x="58706" y="110141"/>
                        <a:pt x="58706" y="110141"/>
                      </a:cubicBezTo>
                      <a:cubicBezTo>
                        <a:pt x="62516" y="110141"/>
                        <a:pt x="66326" y="108236"/>
                        <a:pt x="69183" y="105378"/>
                      </a:cubicBezTo>
                      <a:lnTo>
                        <a:pt x="148241" y="23463"/>
                      </a:lnTo>
                      <a:cubicBezTo>
                        <a:pt x="153956" y="17748"/>
                        <a:pt x="153956" y="9176"/>
                        <a:pt x="148241" y="3461"/>
                      </a:cubicBezTo>
                      <a:cubicBezTo>
                        <a:pt x="142526" y="-1302"/>
                        <a:pt x="133953" y="-1302"/>
                        <a:pt x="128238" y="441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</p:grp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B074D2F5-94F9-CFF8-565C-F3917FAF882E}"/>
                </a:ext>
              </a:extLst>
            </p:cNvPr>
            <p:cNvGrpSpPr/>
            <p:nvPr/>
          </p:nvGrpSpPr>
          <p:grpSpPr>
            <a:xfrm>
              <a:off x="1105293" y="5163813"/>
              <a:ext cx="3519062" cy="4619169"/>
              <a:chOff x="1272382" y="4514072"/>
              <a:chExt cx="4133821" cy="5426110"/>
            </a:xfrm>
          </p:grpSpPr>
          <p:sp>
            <p:nvSpPr>
              <p:cNvPr id="15" name="Graphic 18">
                <a:extLst>
                  <a:ext uri="{FF2B5EF4-FFF2-40B4-BE49-F238E27FC236}">
                    <a16:creationId xmlns:a16="http://schemas.microsoft.com/office/drawing/2014/main" id="{FCBB2569-C7AC-6E03-7EA2-90034B95795F}"/>
                  </a:ext>
                </a:extLst>
              </p:cNvPr>
              <p:cNvSpPr/>
              <p:nvPr/>
            </p:nvSpPr>
            <p:spPr>
              <a:xfrm flipH="1">
                <a:off x="1851027" y="4514072"/>
                <a:ext cx="2976530" cy="32416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noFill/>
              <a:ln w="76200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 sz="1600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16" name="Graphic 18">
                <a:extLst>
                  <a:ext uri="{FF2B5EF4-FFF2-40B4-BE49-F238E27FC236}">
                    <a16:creationId xmlns:a16="http://schemas.microsoft.com/office/drawing/2014/main" id="{AAA99E9F-1A84-2B51-97BD-44618351234E}"/>
                  </a:ext>
                </a:extLst>
              </p:cNvPr>
              <p:cNvSpPr/>
              <p:nvPr/>
            </p:nvSpPr>
            <p:spPr>
              <a:xfrm flipH="1">
                <a:off x="2175900" y="4867877"/>
                <a:ext cx="2326785" cy="253400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24" name="Monotonectally deliver functionalized…">
                <a:extLst>
                  <a:ext uri="{FF2B5EF4-FFF2-40B4-BE49-F238E27FC236}">
                    <a16:creationId xmlns:a16="http://schemas.microsoft.com/office/drawing/2014/main" id="{9E331070-D4A9-7E1D-317E-04F8EC879A69}"/>
                  </a:ext>
                </a:extLst>
              </p:cNvPr>
              <p:cNvSpPr txBox="1"/>
              <p:nvPr/>
            </p:nvSpPr>
            <p:spPr>
              <a:xfrm>
                <a:off x="1272382" y="9487750"/>
                <a:ext cx="4133821" cy="45243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sz="2000" b="0">
                    <a:solidFill>
                      <a:srgbClr val="747A82"/>
                    </a:solidFill>
                    <a:latin typeface="Lato-Light"/>
                    <a:ea typeface="Lato-Light"/>
                    <a:cs typeface="Lato-Light"/>
                    <a:sym typeface="Lato-Light"/>
                  </a:defRPr>
                </a:pPr>
                <a:r>
                  <a:rPr lang="en-US" sz="2000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ANNO</a:t>
                </a:r>
              </a:p>
            </p:txBody>
          </p:sp>
          <p:sp>
            <p:nvSpPr>
              <p:cNvPr id="25" name="Monotonectally deliver functionalized…">
                <a:extLst>
                  <a:ext uri="{FF2B5EF4-FFF2-40B4-BE49-F238E27FC236}">
                    <a16:creationId xmlns:a16="http://schemas.microsoft.com/office/drawing/2014/main" id="{FF4063C8-8D7D-ED64-309B-41B4BBE47758}"/>
                  </a:ext>
                </a:extLst>
              </p:cNvPr>
              <p:cNvSpPr txBox="1"/>
              <p:nvPr/>
            </p:nvSpPr>
            <p:spPr>
              <a:xfrm>
                <a:off x="1635519" y="8448695"/>
                <a:ext cx="3407546" cy="7086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b="0">
                    <a:solidFill>
                      <a:srgbClr val="2C2E3C"/>
                    </a:solidFill>
                    <a:latin typeface="Lato Black"/>
                    <a:ea typeface="Lato Black"/>
                    <a:cs typeface="Lato Black"/>
                    <a:sym typeface="Lato Black"/>
                  </a:defRPr>
                </a:pPr>
                <a:r>
                  <a:rPr lang="en-US" sz="3200" b="1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1993</a:t>
                </a:r>
                <a:endParaRPr lang="en-US" sz="32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FF48F5E2-BFEA-2E37-C657-697BA107B54D}"/>
                  </a:ext>
                </a:extLst>
              </p:cNvPr>
              <p:cNvGrpSpPr/>
              <p:nvPr/>
            </p:nvGrpSpPr>
            <p:grpSpPr>
              <a:xfrm>
                <a:off x="2934310" y="5554981"/>
                <a:ext cx="809965" cy="1159800"/>
                <a:chOff x="13617037" y="1398408"/>
                <a:chExt cx="809965" cy="1159800"/>
              </a:xfrm>
            </p:grpSpPr>
            <p:sp>
              <p:nvSpPr>
                <p:cNvPr id="67" name="Free-form: Shape 66">
                  <a:extLst>
                    <a:ext uri="{FF2B5EF4-FFF2-40B4-BE49-F238E27FC236}">
                      <a16:creationId xmlns:a16="http://schemas.microsoft.com/office/drawing/2014/main" id="{AA7B9FF9-1C3D-645A-A93E-AED969C773D0}"/>
                    </a:ext>
                  </a:extLst>
                </p:cNvPr>
                <p:cNvSpPr/>
                <p:nvPr/>
              </p:nvSpPr>
              <p:spPr>
                <a:xfrm>
                  <a:off x="13829488" y="1617138"/>
                  <a:ext cx="384364" cy="368617"/>
                </a:xfrm>
                <a:custGeom>
                  <a:avLst/>
                  <a:gdLst>
                    <a:gd name="connsiteX0" fmla="*/ 296958 w 384364"/>
                    <a:gd name="connsiteY0" fmla="*/ 365760 h 368617"/>
                    <a:gd name="connsiteX1" fmla="*/ 313150 w 384364"/>
                    <a:gd name="connsiteY1" fmla="*/ 365760 h 368617"/>
                    <a:gd name="connsiteX2" fmla="*/ 317912 w 384364"/>
                    <a:gd name="connsiteY2" fmla="*/ 349568 h 368617"/>
                    <a:gd name="connsiteX3" fmla="*/ 280765 w 384364"/>
                    <a:gd name="connsiteY3" fmla="*/ 230505 h 368617"/>
                    <a:gd name="connsiteX4" fmla="*/ 378873 w 384364"/>
                    <a:gd name="connsiteY4" fmla="*/ 154305 h 368617"/>
                    <a:gd name="connsiteX5" fmla="*/ 383635 w 384364"/>
                    <a:gd name="connsiteY5" fmla="*/ 138113 h 368617"/>
                    <a:gd name="connsiteX6" fmla="*/ 370300 w 384364"/>
                    <a:gd name="connsiteY6" fmla="*/ 128588 h 368617"/>
                    <a:gd name="connsiteX7" fmla="*/ 246475 w 384364"/>
                    <a:gd name="connsiteY7" fmla="*/ 126683 h 368617"/>
                    <a:gd name="connsiteX8" fmla="*/ 204565 w 384364"/>
                    <a:gd name="connsiteY8" fmla="*/ 9525 h 368617"/>
                    <a:gd name="connsiteX9" fmla="*/ 191230 w 384364"/>
                    <a:gd name="connsiteY9" fmla="*/ 0 h 368617"/>
                    <a:gd name="connsiteX10" fmla="*/ 191230 w 384364"/>
                    <a:gd name="connsiteY10" fmla="*/ 0 h 368617"/>
                    <a:gd name="connsiteX11" fmla="*/ 177895 w 384364"/>
                    <a:gd name="connsiteY11" fmla="*/ 9525 h 368617"/>
                    <a:gd name="connsiteX12" fmla="*/ 137890 w 384364"/>
                    <a:gd name="connsiteY12" fmla="*/ 127635 h 368617"/>
                    <a:gd name="connsiteX13" fmla="*/ 14065 w 384364"/>
                    <a:gd name="connsiteY13" fmla="*/ 131445 h 368617"/>
                    <a:gd name="connsiteX14" fmla="*/ 730 w 384364"/>
                    <a:gd name="connsiteY14" fmla="*/ 140970 h 368617"/>
                    <a:gd name="connsiteX15" fmla="*/ 5493 w 384364"/>
                    <a:gd name="connsiteY15" fmla="*/ 157163 h 368617"/>
                    <a:gd name="connsiteX16" fmla="*/ 105505 w 384364"/>
                    <a:gd name="connsiteY16" fmla="*/ 231458 h 368617"/>
                    <a:gd name="connsiteX17" fmla="*/ 70262 w 384364"/>
                    <a:gd name="connsiteY17" fmla="*/ 350520 h 368617"/>
                    <a:gd name="connsiteX18" fmla="*/ 75977 w 384364"/>
                    <a:gd name="connsiteY18" fmla="*/ 365760 h 368617"/>
                    <a:gd name="connsiteX19" fmla="*/ 84550 w 384364"/>
                    <a:gd name="connsiteY19" fmla="*/ 368618 h 368617"/>
                    <a:gd name="connsiteX20" fmla="*/ 93122 w 384364"/>
                    <a:gd name="connsiteY20" fmla="*/ 365760 h 368617"/>
                    <a:gd name="connsiteX21" fmla="*/ 194087 w 384364"/>
                    <a:gd name="connsiteY21" fmla="*/ 294323 h 368617"/>
                    <a:gd name="connsiteX22" fmla="*/ 296958 w 384364"/>
                    <a:gd name="connsiteY22" fmla="*/ 365760 h 368617"/>
                    <a:gd name="connsiteX23" fmla="*/ 186468 w 384364"/>
                    <a:gd name="connsiteY23" fmla="*/ 266700 h 368617"/>
                    <a:gd name="connsiteX24" fmla="*/ 110268 w 384364"/>
                    <a:gd name="connsiteY24" fmla="*/ 320993 h 368617"/>
                    <a:gd name="connsiteX25" fmla="*/ 135985 w 384364"/>
                    <a:gd name="connsiteY25" fmla="*/ 231458 h 368617"/>
                    <a:gd name="connsiteX26" fmla="*/ 131222 w 384364"/>
                    <a:gd name="connsiteY26" fmla="*/ 216218 h 368617"/>
                    <a:gd name="connsiteX27" fmla="*/ 56927 w 384364"/>
                    <a:gd name="connsiteY27" fmla="*/ 160973 h 368617"/>
                    <a:gd name="connsiteX28" fmla="*/ 150272 w 384364"/>
                    <a:gd name="connsiteY28" fmla="*/ 158115 h 368617"/>
                    <a:gd name="connsiteX29" fmla="*/ 163608 w 384364"/>
                    <a:gd name="connsiteY29" fmla="*/ 148590 h 368617"/>
                    <a:gd name="connsiteX30" fmla="*/ 193135 w 384364"/>
                    <a:gd name="connsiteY30" fmla="*/ 60008 h 368617"/>
                    <a:gd name="connsiteX31" fmla="*/ 224568 w 384364"/>
                    <a:gd name="connsiteY31" fmla="*/ 147638 h 368617"/>
                    <a:gd name="connsiteX32" fmla="*/ 237902 w 384364"/>
                    <a:gd name="connsiteY32" fmla="*/ 157163 h 368617"/>
                    <a:gd name="connsiteX33" fmla="*/ 331248 w 384364"/>
                    <a:gd name="connsiteY33" fmla="*/ 158115 h 368617"/>
                    <a:gd name="connsiteX34" fmla="*/ 257905 w 384364"/>
                    <a:gd name="connsiteY34" fmla="*/ 215265 h 368617"/>
                    <a:gd name="connsiteX35" fmla="*/ 253143 w 384364"/>
                    <a:gd name="connsiteY35" fmla="*/ 230505 h 368617"/>
                    <a:gd name="connsiteX36" fmla="*/ 280765 w 384364"/>
                    <a:gd name="connsiteY36" fmla="*/ 319088 h 368617"/>
                    <a:gd name="connsiteX37" fmla="*/ 203612 w 384364"/>
                    <a:gd name="connsiteY37" fmla="*/ 266700 h 368617"/>
                    <a:gd name="connsiteX38" fmla="*/ 186468 w 384364"/>
                    <a:gd name="connsiteY38" fmla="*/ 266700 h 368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384364" h="368617">
                      <a:moveTo>
                        <a:pt x="296958" y="365760"/>
                      </a:moveTo>
                      <a:cubicBezTo>
                        <a:pt x="301720" y="369570"/>
                        <a:pt x="308387" y="368618"/>
                        <a:pt x="313150" y="365760"/>
                      </a:cubicBezTo>
                      <a:cubicBezTo>
                        <a:pt x="317912" y="362903"/>
                        <a:pt x="319818" y="356235"/>
                        <a:pt x="317912" y="349568"/>
                      </a:cubicBezTo>
                      <a:lnTo>
                        <a:pt x="280765" y="230505"/>
                      </a:lnTo>
                      <a:lnTo>
                        <a:pt x="378873" y="154305"/>
                      </a:lnTo>
                      <a:cubicBezTo>
                        <a:pt x="383635" y="150495"/>
                        <a:pt x="385540" y="143827"/>
                        <a:pt x="383635" y="138113"/>
                      </a:cubicBezTo>
                      <a:cubicBezTo>
                        <a:pt x="381730" y="132398"/>
                        <a:pt x="376015" y="128588"/>
                        <a:pt x="370300" y="128588"/>
                      </a:cubicBezTo>
                      <a:lnTo>
                        <a:pt x="246475" y="126683"/>
                      </a:lnTo>
                      <a:lnTo>
                        <a:pt x="204565" y="9525"/>
                      </a:lnTo>
                      <a:cubicBezTo>
                        <a:pt x="202660" y="3810"/>
                        <a:pt x="196945" y="0"/>
                        <a:pt x="191230" y="0"/>
                      </a:cubicBezTo>
                      <a:cubicBezTo>
                        <a:pt x="191230" y="0"/>
                        <a:pt x="191230" y="0"/>
                        <a:pt x="191230" y="0"/>
                      </a:cubicBezTo>
                      <a:cubicBezTo>
                        <a:pt x="185515" y="0"/>
                        <a:pt x="179800" y="3810"/>
                        <a:pt x="177895" y="9525"/>
                      </a:cubicBezTo>
                      <a:lnTo>
                        <a:pt x="137890" y="127635"/>
                      </a:lnTo>
                      <a:lnTo>
                        <a:pt x="14065" y="131445"/>
                      </a:lnTo>
                      <a:cubicBezTo>
                        <a:pt x="8350" y="131445"/>
                        <a:pt x="2635" y="135255"/>
                        <a:pt x="730" y="140970"/>
                      </a:cubicBezTo>
                      <a:cubicBezTo>
                        <a:pt x="-1175" y="146685"/>
                        <a:pt x="730" y="153352"/>
                        <a:pt x="5493" y="157163"/>
                      </a:cubicBezTo>
                      <a:lnTo>
                        <a:pt x="105505" y="231458"/>
                      </a:lnTo>
                      <a:lnTo>
                        <a:pt x="70262" y="350520"/>
                      </a:lnTo>
                      <a:cubicBezTo>
                        <a:pt x="68358" y="356235"/>
                        <a:pt x="70262" y="362903"/>
                        <a:pt x="75977" y="365760"/>
                      </a:cubicBezTo>
                      <a:cubicBezTo>
                        <a:pt x="78835" y="367665"/>
                        <a:pt x="81693" y="368618"/>
                        <a:pt x="84550" y="368618"/>
                      </a:cubicBezTo>
                      <a:cubicBezTo>
                        <a:pt x="87408" y="368618"/>
                        <a:pt x="90265" y="367665"/>
                        <a:pt x="93122" y="365760"/>
                      </a:cubicBezTo>
                      <a:lnTo>
                        <a:pt x="194087" y="294323"/>
                      </a:lnTo>
                      <a:lnTo>
                        <a:pt x="296958" y="365760"/>
                      </a:lnTo>
                      <a:close/>
                      <a:moveTo>
                        <a:pt x="186468" y="266700"/>
                      </a:moveTo>
                      <a:lnTo>
                        <a:pt x="110268" y="320993"/>
                      </a:lnTo>
                      <a:lnTo>
                        <a:pt x="135985" y="231458"/>
                      </a:lnTo>
                      <a:cubicBezTo>
                        <a:pt x="137890" y="225743"/>
                        <a:pt x="135985" y="220027"/>
                        <a:pt x="131222" y="216218"/>
                      </a:cubicBezTo>
                      <a:lnTo>
                        <a:pt x="56927" y="160973"/>
                      </a:lnTo>
                      <a:lnTo>
                        <a:pt x="150272" y="158115"/>
                      </a:lnTo>
                      <a:cubicBezTo>
                        <a:pt x="155987" y="158115"/>
                        <a:pt x="161702" y="154305"/>
                        <a:pt x="163608" y="148590"/>
                      </a:cubicBezTo>
                      <a:lnTo>
                        <a:pt x="193135" y="60008"/>
                      </a:lnTo>
                      <a:lnTo>
                        <a:pt x="224568" y="147638"/>
                      </a:lnTo>
                      <a:cubicBezTo>
                        <a:pt x="226472" y="153352"/>
                        <a:pt x="232187" y="157163"/>
                        <a:pt x="237902" y="157163"/>
                      </a:cubicBezTo>
                      <a:lnTo>
                        <a:pt x="331248" y="158115"/>
                      </a:lnTo>
                      <a:lnTo>
                        <a:pt x="257905" y="215265"/>
                      </a:lnTo>
                      <a:cubicBezTo>
                        <a:pt x="253143" y="219075"/>
                        <a:pt x="251237" y="224790"/>
                        <a:pt x="253143" y="230505"/>
                      </a:cubicBezTo>
                      <a:lnTo>
                        <a:pt x="280765" y="319088"/>
                      </a:lnTo>
                      <a:lnTo>
                        <a:pt x="203612" y="266700"/>
                      </a:lnTo>
                      <a:cubicBezTo>
                        <a:pt x="197897" y="262890"/>
                        <a:pt x="191230" y="262890"/>
                        <a:pt x="186468" y="2667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68" name="Free-form: Shape 67">
                  <a:extLst>
                    <a:ext uri="{FF2B5EF4-FFF2-40B4-BE49-F238E27FC236}">
                      <a16:creationId xmlns:a16="http://schemas.microsoft.com/office/drawing/2014/main" id="{28C9C9FA-3D97-3245-3495-4E29ECCF25FB}"/>
                    </a:ext>
                  </a:extLst>
                </p:cNvPr>
                <p:cNvSpPr/>
                <p:nvPr/>
              </p:nvSpPr>
              <p:spPr>
                <a:xfrm>
                  <a:off x="13733062" y="1513316"/>
                  <a:ext cx="579119" cy="579119"/>
                </a:xfrm>
                <a:custGeom>
                  <a:avLst/>
                  <a:gdLst>
                    <a:gd name="connsiteX0" fmla="*/ 579120 w 579119"/>
                    <a:gd name="connsiteY0" fmla="*/ 289560 h 579119"/>
                    <a:gd name="connsiteX1" fmla="*/ 289560 w 579119"/>
                    <a:gd name="connsiteY1" fmla="*/ 0 h 579119"/>
                    <a:gd name="connsiteX2" fmla="*/ 0 w 579119"/>
                    <a:gd name="connsiteY2" fmla="*/ 289560 h 579119"/>
                    <a:gd name="connsiteX3" fmla="*/ 289560 w 579119"/>
                    <a:gd name="connsiteY3" fmla="*/ 579120 h 579119"/>
                    <a:gd name="connsiteX4" fmla="*/ 579120 w 579119"/>
                    <a:gd name="connsiteY4" fmla="*/ 289560 h 579119"/>
                    <a:gd name="connsiteX5" fmla="*/ 28575 w 579119"/>
                    <a:gd name="connsiteY5" fmla="*/ 289560 h 579119"/>
                    <a:gd name="connsiteX6" fmla="*/ 289560 w 579119"/>
                    <a:gd name="connsiteY6" fmla="*/ 28575 h 579119"/>
                    <a:gd name="connsiteX7" fmla="*/ 550545 w 579119"/>
                    <a:gd name="connsiteY7" fmla="*/ 289560 h 579119"/>
                    <a:gd name="connsiteX8" fmla="*/ 289560 w 579119"/>
                    <a:gd name="connsiteY8" fmla="*/ 550545 h 579119"/>
                    <a:gd name="connsiteX9" fmla="*/ 28575 w 579119"/>
                    <a:gd name="connsiteY9" fmla="*/ 289560 h 579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9119" h="579119">
                      <a:moveTo>
                        <a:pt x="579120" y="289560"/>
                      </a:moveTo>
                      <a:cubicBezTo>
                        <a:pt x="579120" y="130493"/>
                        <a:pt x="449580" y="0"/>
                        <a:pt x="289560" y="0"/>
                      </a:cubicBezTo>
                      <a:cubicBezTo>
                        <a:pt x="129540" y="0"/>
                        <a:pt x="0" y="130493"/>
                        <a:pt x="0" y="289560"/>
                      </a:cubicBezTo>
                      <a:cubicBezTo>
                        <a:pt x="0" y="448628"/>
                        <a:pt x="130493" y="579120"/>
                        <a:pt x="289560" y="579120"/>
                      </a:cubicBezTo>
                      <a:cubicBezTo>
                        <a:pt x="448628" y="579120"/>
                        <a:pt x="579120" y="449580"/>
                        <a:pt x="579120" y="289560"/>
                      </a:cubicBezTo>
                      <a:close/>
                      <a:moveTo>
                        <a:pt x="28575" y="289560"/>
                      </a:moveTo>
                      <a:cubicBezTo>
                        <a:pt x="28575" y="145733"/>
                        <a:pt x="145733" y="28575"/>
                        <a:pt x="289560" y="28575"/>
                      </a:cubicBezTo>
                      <a:cubicBezTo>
                        <a:pt x="433388" y="28575"/>
                        <a:pt x="550545" y="145733"/>
                        <a:pt x="550545" y="289560"/>
                      </a:cubicBezTo>
                      <a:cubicBezTo>
                        <a:pt x="550545" y="433387"/>
                        <a:pt x="433388" y="550545"/>
                        <a:pt x="289560" y="550545"/>
                      </a:cubicBezTo>
                      <a:cubicBezTo>
                        <a:pt x="145733" y="550545"/>
                        <a:pt x="28575" y="433387"/>
                        <a:pt x="28575" y="28956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69" name="Free-form: Shape 68">
                  <a:extLst>
                    <a:ext uri="{FF2B5EF4-FFF2-40B4-BE49-F238E27FC236}">
                      <a16:creationId xmlns:a16="http://schemas.microsoft.com/office/drawing/2014/main" id="{C5D28CEC-CAA1-246C-600A-76BCFC0F8D4C}"/>
                    </a:ext>
                  </a:extLst>
                </p:cNvPr>
                <p:cNvSpPr/>
                <p:nvPr/>
              </p:nvSpPr>
              <p:spPr>
                <a:xfrm>
                  <a:off x="13617037" y="1398408"/>
                  <a:ext cx="809965" cy="1159800"/>
                </a:xfrm>
                <a:custGeom>
                  <a:avLst/>
                  <a:gdLst>
                    <a:gd name="connsiteX0" fmla="*/ 626565 w 809965"/>
                    <a:gd name="connsiteY0" fmla="*/ 708315 h 1159800"/>
                    <a:gd name="connsiteX1" fmla="*/ 678000 w 809965"/>
                    <a:gd name="connsiteY1" fmla="*/ 698790 h 1159800"/>
                    <a:gd name="connsiteX2" fmla="*/ 689430 w 809965"/>
                    <a:gd name="connsiteY2" fmla="*/ 687361 h 1159800"/>
                    <a:gd name="connsiteX3" fmla="*/ 705623 w 809965"/>
                    <a:gd name="connsiteY3" fmla="*/ 613065 h 1159800"/>
                    <a:gd name="connsiteX4" fmla="*/ 769440 w 809965"/>
                    <a:gd name="connsiteY4" fmla="*/ 572108 h 1159800"/>
                    <a:gd name="connsiteX5" fmla="*/ 776108 w 809965"/>
                    <a:gd name="connsiteY5" fmla="*/ 557820 h 1159800"/>
                    <a:gd name="connsiteX6" fmla="*/ 762773 w 809965"/>
                    <a:gd name="connsiteY6" fmla="*/ 482573 h 1159800"/>
                    <a:gd name="connsiteX7" fmla="*/ 806588 w 809965"/>
                    <a:gd name="connsiteY7" fmla="*/ 419708 h 1159800"/>
                    <a:gd name="connsiteX8" fmla="*/ 806588 w 809965"/>
                    <a:gd name="connsiteY8" fmla="*/ 403515 h 1159800"/>
                    <a:gd name="connsiteX9" fmla="*/ 765630 w 809965"/>
                    <a:gd name="connsiteY9" fmla="*/ 339698 h 1159800"/>
                    <a:gd name="connsiteX10" fmla="*/ 781823 w 809965"/>
                    <a:gd name="connsiteY10" fmla="*/ 265403 h 1159800"/>
                    <a:gd name="connsiteX11" fmla="*/ 776108 w 809965"/>
                    <a:gd name="connsiteY11" fmla="*/ 250163 h 1159800"/>
                    <a:gd name="connsiteX12" fmla="*/ 713243 w 809965"/>
                    <a:gd name="connsiteY12" fmla="*/ 206348 h 1159800"/>
                    <a:gd name="connsiteX13" fmla="*/ 699908 w 809965"/>
                    <a:gd name="connsiteY13" fmla="*/ 131100 h 1159800"/>
                    <a:gd name="connsiteX14" fmla="*/ 688478 w 809965"/>
                    <a:gd name="connsiteY14" fmla="*/ 119670 h 1159800"/>
                    <a:gd name="connsiteX15" fmla="*/ 614183 w 809965"/>
                    <a:gd name="connsiteY15" fmla="*/ 103478 h 1159800"/>
                    <a:gd name="connsiteX16" fmla="*/ 573225 w 809965"/>
                    <a:gd name="connsiteY16" fmla="*/ 39660 h 1159800"/>
                    <a:gd name="connsiteX17" fmla="*/ 558938 w 809965"/>
                    <a:gd name="connsiteY17" fmla="*/ 32993 h 1159800"/>
                    <a:gd name="connsiteX18" fmla="*/ 483690 w 809965"/>
                    <a:gd name="connsiteY18" fmla="*/ 46328 h 1159800"/>
                    <a:gd name="connsiteX19" fmla="*/ 420825 w 809965"/>
                    <a:gd name="connsiteY19" fmla="*/ 2513 h 1159800"/>
                    <a:gd name="connsiteX20" fmla="*/ 404633 w 809965"/>
                    <a:gd name="connsiteY20" fmla="*/ 2513 h 1159800"/>
                    <a:gd name="connsiteX21" fmla="*/ 340815 w 809965"/>
                    <a:gd name="connsiteY21" fmla="*/ 43470 h 1159800"/>
                    <a:gd name="connsiteX22" fmla="*/ 266520 w 809965"/>
                    <a:gd name="connsiteY22" fmla="*/ 27278 h 1159800"/>
                    <a:gd name="connsiteX23" fmla="*/ 251280 w 809965"/>
                    <a:gd name="connsiteY23" fmla="*/ 32993 h 1159800"/>
                    <a:gd name="connsiteX24" fmla="*/ 207465 w 809965"/>
                    <a:gd name="connsiteY24" fmla="*/ 95858 h 1159800"/>
                    <a:gd name="connsiteX25" fmla="*/ 132218 w 809965"/>
                    <a:gd name="connsiteY25" fmla="*/ 109193 h 1159800"/>
                    <a:gd name="connsiteX26" fmla="*/ 120788 w 809965"/>
                    <a:gd name="connsiteY26" fmla="*/ 120623 h 1159800"/>
                    <a:gd name="connsiteX27" fmla="*/ 104595 w 809965"/>
                    <a:gd name="connsiteY27" fmla="*/ 194918 h 1159800"/>
                    <a:gd name="connsiteX28" fmla="*/ 41730 w 809965"/>
                    <a:gd name="connsiteY28" fmla="*/ 236828 h 1159800"/>
                    <a:gd name="connsiteX29" fmla="*/ 35063 w 809965"/>
                    <a:gd name="connsiteY29" fmla="*/ 251115 h 1159800"/>
                    <a:gd name="connsiteX30" fmla="*/ 48398 w 809965"/>
                    <a:gd name="connsiteY30" fmla="*/ 326363 h 1159800"/>
                    <a:gd name="connsiteX31" fmla="*/ 4583 w 809965"/>
                    <a:gd name="connsiteY31" fmla="*/ 389228 h 1159800"/>
                    <a:gd name="connsiteX32" fmla="*/ 4583 w 809965"/>
                    <a:gd name="connsiteY32" fmla="*/ 405420 h 1159800"/>
                    <a:gd name="connsiteX33" fmla="*/ 45540 w 809965"/>
                    <a:gd name="connsiteY33" fmla="*/ 469238 h 1159800"/>
                    <a:gd name="connsiteX34" fmla="*/ 29348 w 809965"/>
                    <a:gd name="connsiteY34" fmla="*/ 543533 h 1159800"/>
                    <a:gd name="connsiteX35" fmla="*/ 35063 w 809965"/>
                    <a:gd name="connsiteY35" fmla="*/ 558773 h 1159800"/>
                    <a:gd name="connsiteX36" fmla="*/ 97928 w 809965"/>
                    <a:gd name="connsiteY36" fmla="*/ 602588 h 1159800"/>
                    <a:gd name="connsiteX37" fmla="*/ 111263 w 809965"/>
                    <a:gd name="connsiteY37" fmla="*/ 677836 h 1159800"/>
                    <a:gd name="connsiteX38" fmla="*/ 122693 w 809965"/>
                    <a:gd name="connsiteY38" fmla="*/ 689265 h 1159800"/>
                    <a:gd name="connsiteX39" fmla="*/ 189368 w 809965"/>
                    <a:gd name="connsiteY39" fmla="*/ 703553 h 1159800"/>
                    <a:gd name="connsiteX40" fmla="*/ 1725 w 809965"/>
                    <a:gd name="connsiteY40" fmla="*/ 1035975 h 1159800"/>
                    <a:gd name="connsiteX41" fmla="*/ 2678 w 809965"/>
                    <a:gd name="connsiteY41" fmla="*/ 1052168 h 1159800"/>
                    <a:gd name="connsiteX42" fmla="*/ 17918 w 809965"/>
                    <a:gd name="connsiteY42" fmla="*/ 1056931 h 1159800"/>
                    <a:gd name="connsiteX43" fmla="*/ 173175 w 809965"/>
                    <a:gd name="connsiteY43" fmla="*/ 1005495 h 1159800"/>
                    <a:gd name="connsiteX44" fmla="*/ 217943 w 809965"/>
                    <a:gd name="connsiteY44" fmla="*/ 1149323 h 1159800"/>
                    <a:gd name="connsiteX45" fmla="*/ 230325 w 809965"/>
                    <a:gd name="connsiteY45" fmla="*/ 1159800 h 1159800"/>
                    <a:gd name="connsiteX46" fmla="*/ 231278 w 809965"/>
                    <a:gd name="connsiteY46" fmla="*/ 1159800 h 1159800"/>
                    <a:gd name="connsiteX47" fmla="*/ 243660 w 809965"/>
                    <a:gd name="connsiteY47" fmla="*/ 1152181 h 1159800"/>
                    <a:gd name="connsiteX48" fmla="*/ 404633 w 809965"/>
                    <a:gd name="connsiteY48" fmla="*/ 822615 h 1159800"/>
                    <a:gd name="connsiteX49" fmla="*/ 565605 w 809965"/>
                    <a:gd name="connsiteY49" fmla="*/ 1152181 h 1159800"/>
                    <a:gd name="connsiteX50" fmla="*/ 577988 w 809965"/>
                    <a:gd name="connsiteY50" fmla="*/ 1159800 h 1159800"/>
                    <a:gd name="connsiteX51" fmla="*/ 578940 w 809965"/>
                    <a:gd name="connsiteY51" fmla="*/ 1159800 h 1159800"/>
                    <a:gd name="connsiteX52" fmla="*/ 591323 w 809965"/>
                    <a:gd name="connsiteY52" fmla="*/ 1149323 h 1159800"/>
                    <a:gd name="connsiteX53" fmla="*/ 636090 w 809965"/>
                    <a:gd name="connsiteY53" fmla="*/ 1005495 h 1159800"/>
                    <a:gd name="connsiteX54" fmla="*/ 791348 w 809965"/>
                    <a:gd name="connsiteY54" fmla="*/ 1056931 h 1159800"/>
                    <a:gd name="connsiteX55" fmla="*/ 806588 w 809965"/>
                    <a:gd name="connsiteY55" fmla="*/ 1052168 h 1159800"/>
                    <a:gd name="connsiteX56" fmla="*/ 807540 w 809965"/>
                    <a:gd name="connsiteY56" fmla="*/ 1035975 h 1159800"/>
                    <a:gd name="connsiteX57" fmla="*/ 626565 w 809965"/>
                    <a:gd name="connsiteY57" fmla="*/ 708315 h 1159800"/>
                    <a:gd name="connsiteX58" fmla="*/ 124598 w 809965"/>
                    <a:gd name="connsiteY58" fmla="*/ 591158 h 1159800"/>
                    <a:gd name="connsiteX59" fmla="*/ 118883 w 809965"/>
                    <a:gd name="connsiteY59" fmla="*/ 581633 h 1159800"/>
                    <a:gd name="connsiteX60" fmla="*/ 58875 w 809965"/>
                    <a:gd name="connsiteY60" fmla="*/ 539723 h 1159800"/>
                    <a:gd name="connsiteX61" fmla="*/ 74115 w 809965"/>
                    <a:gd name="connsiteY61" fmla="*/ 469238 h 1159800"/>
                    <a:gd name="connsiteX62" fmla="*/ 72210 w 809965"/>
                    <a:gd name="connsiteY62" fmla="*/ 458760 h 1159800"/>
                    <a:gd name="connsiteX63" fmla="*/ 34110 w 809965"/>
                    <a:gd name="connsiteY63" fmla="*/ 396848 h 1159800"/>
                    <a:gd name="connsiteX64" fmla="*/ 76020 w 809965"/>
                    <a:gd name="connsiteY64" fmla="*/ 336840 h 1159800"/>
                    <a:gd name="connsiteX65" fmla="*/ 77925 w 809965"/>
                    <a:gd name="connsiteY65" fmla="*/ 326363 h 1159800"/>
                    <a:gd name="connsiteX66" fmla="*/ 64590 w 809965"/>
                    <a:gd name="connsiteY66" fmla="*/ 255878 h 1159800"/>
                    <a:gd name="connsiteX67" fmla="*/ 125550 w 809965"/>
                    <a:gd name="connsiteY67" fmla="*/ 216825 h 1159800"/>
                    <a:gd name="connsiteX68" fmla="*/ 132218 w 809965"/>
                    <a:gd name="connsiteY68" fmla="*/ 208253 h 1159800"/>
                    <a:gd name="connsiteX69" fmla="*/ 147458 w 809965"/>
                    <a:gd name="connsiteY69" fmla="*/ 137768 h 1159800"/>
                    <a:gd name="connsiteX70" fmla="*/ 218895 w 809965"/>
                    <a:gd name="connsiteY70" fmla="*/ 125385 h 1159800"/>
                    <a:gd name="connsiteX71" fmla="*/ 228420 w 809965"/>
                    <a:gd name="connsiteY71" fmla="*/ 119670 h 1159800"/>
                    <a:gd name="connsiteX72" fmla="*/ 270330 w 809965"/>
                    <a:gd name="connsiteY72" fmla="*/ 59663 h 1159800"/>
                    <a:gd name="connsiteX73" fmla="*/ 340815 w 809965"/>
                    <a:gd name="connsiteY73" fmla="*/ 74903 h 1159800"/>
                    <a:gd name="connsiteX74" fmla="*/ 351293 w 809965"/>
                    <a:gd name="connsiteY74" fmla="*/ 72998 h 1159800"/>
                    <a:gd name="connsiteX75" fmla="*/ 412253 w 809965"/>
                    <a:gd name="connsiteY75" fmla="*/ 33945 h 1159800"/>
                    <a:gd name="connsiteX76" fmla="*/ 472260 w 809965"/>
                    <a:gd name="connsiteY76" fmla="*/ 74903 h 1159800"/>
                    <a:gd name="connsiteX77" fmla="*/ 482738 w 809965"/>
                    <a:gd name="connsiteY77" fmla="*/ 76808 h 1159800"/>
                    <a:gd name="connsiteX78" fmla="*/ 554175 w 809965"/>
                    <a:gd name="connsiteY78" fmla="*/ 64425 h 1159800"/>
                    <a:gd name="connsiteX79" fmla="*/ 593228 w 809965"/>
                    <a:gd name="connsiteY79" fmla="*/ 125385 h 1159800"/>
                    <a:gd name="connsiteX80" fmla="*/ 601800 w 809965"/>
                    <a:gd name="connsiteY80" fmla="*/ 132053 h 1159800"/>
                    <a:gd name="connsiteX81" fmla="*/ 672285 w 809965"/>
                    <a:gd name="connsiteY81" fmla="*/ 147293 h 1159800"/>
                    <a:gd name="connsiteX82" fmla="*/ 684668 w 809965"/>
                    <a:gd name="connsiteY82" fmla="*/ 218730 h 1159800"/>
                    <a:gd name="connsiteX83" fmla="*/ 690383 w 809965"/>
                    <a:gd name="connsiteY83" fmla="*/ 228255 h 1159800"/>
                    <a:gd name="connsiteX84" fmla="*/ 750390 w 809965"/>
                    <a:gd name="connsiteY84" fmla="*/ 270165 h 1159800"/>
                    <a:gd name="connsiteX85" fmla="*/ 735150 w 809965"/>
                    <a:gd name="connsiteY85" fmla="*/ 340650 h 1159800"/>
                    <a:gd name="connsiteX86" fmla="*/ 737055 w 809965"/>
                    <a:gd name="connsiteY86" fmla="*/ 351128 h 1159800"/>
                    <a:gd name="connsiteX87" fmla="*/ 776108 w 809965"/>
                    <a:gd name="connsiteY87" fmla="*/ 412088 h 1159800"/>
                    <a:gd name="connsiteX88" fmla="*/ 734198 w 809965"/>
                    <a:gd name="connsiteY88" fmla="*/ 472095 h 1159800"/>
                    <a:gd name="connsiteX89" fmla="*/ 732293 w 809965"/>
                    <a:gd name="connsiteY89" fmla="*/ 482573 h 1159800"/>
                    <a:gd name="connsiteX90" fmla="*/ 744675 w 809965"/>
                    <a:gd name="connsiteY90" fmla="*/ 554011 h 1159800"/>
                    <a:gd name="connsiteX91" fmla="*/ 683715 w 809965"/>
                    <a:gd name="connsiteY91" fmla="*/ 593063 h 1159800"/>
                    <a:gd name="connsiteX92" fmla="*/ 677048 w 809965"/>
                    <a:gd name="connsiteY92" fmla="*/ 601636 h 1159800"/>
                    <a:gd name="connsiteX93" fmla="*/ 661808 w 809965"/>
                    <a:gd name="connsiteY93" fmla="*/ 672120 h 1159800"/>
                    <a:gd name="connsiteX94" fmla="*/ 590370 w 809965"/>
                    <a:gd name="connsiteY94" fmla="*/ 684503 h 1159800"/>
                    <a:gd name="connsiteX95" fmla="*/ 580845 w 809965"/>
                    <a:gd name="connsiteY95" fmla="*/ 690218 h 1159800"/>
                    <a:gd name="connsiteX96" fmla="*/ 538935 w 809965"/>
                    <a:gd name="connsiteY96" fmla="*/ 750225 h 1159800"/>
                    <a:gd name="connsiteX97" fmla="*/ 468450 w 809965"/>
                    <a:gd name="connsiteY97" fmla="*/ 734986 h 1159800"/>
                    <a:gd name="connsiteX98" fmla="*/ 457973 w 809965"/>
                    <a:gd name="connsiteY98" fmla="*/ 736890 h 1159800"/>
                    <a:gd name="connsiteX99" fmla="*/ 397013 w 809965"/>
                    <a:gd name="connsiteY99" fmla="*/ 775943 h 1159800"/>
                    <a:gd name="connsiteX100" fmla="*/ 337005 w 809965"/>
                    <a:gd name="connsiteY100" fmla="*/ 734033 h 1159800"/>
                    <a:gd name="connsiteX101" fmla="*/ 328433 w 809965"/>
                    <a:gd name="connsiteY101" fmla="*/ 731175 h 1159800"/>
                    <a:gd name="connsiteX102" fmla="*/ 325575 w 809965"/>
                    <a:gd name="connsiteY102" fmla="*/ 731175 h 1159800"/>
                    <a:gd name="connsiteX103" fmla="*/ 254138 w 809965"/>
                    <a:gd name="connsiteY103" fmla="*/ 743558 h 1159800"/>
                    <a:gd name="connsiteX104" fmla="*/ 215085 w 809965"/>
                    <a:gd name="connsiteY104" fmla="*/ 682598 h 1159800"/>
                    <a:gd name="connsiteX105" fmla="*/ 206513 w 809965"/>
                    <a:gd name="connsiteY105" fmla="*/ 675930 h 1159800"/>
                    <a:gd name="connsiteX106" fmla="*/ 136028 w 809965"/>
                    <a:gd name="connsiteY106" fmla="*/ 660690 h 1159800"/>
                    <a:gd name="connsiteX107" fmla="*/ 124598 w 809965"/>
                    <a:gd name="connsiteY107" fmla="*/ 591158 h 1159800"/>
                    <a:gd name="connsiteX108" fmla="*/ 235088 w 809965"/>
                    <a:gd name="connsiteY108" fmla="*/ 1105508 h 1159800"/>
                    <a:gd name="connsiteX109" fmla="*/ 196988 w 809965"/>
                    <a:gd name="connsiteY109" fmla="*/ 981683 h 1159800"/>
                    <a:gd name="connsiteX110" fmla="*/ 190320 w 809965"/>
                    <a:gd name="connsiteY110" fmla="*/ 973111 h 1159800"/>
                    <a:gd name="connsiteX111" fmla="*/ 178890 w 809965"/>
                    <a:gd name="connsiteY111" fmla="*/ 972158 h 1159800"/>
                    <a:gd name="connsiteX112" fmla="*/ 43635 w 809965"/>
                    <a:gd name="connsiteY112" fmla="*/ 1016925 h 1159800"/>
                    <a:gd name="connsiteX113" fmla="*/ 208418 w 809965"/>
                    <a:gd name="connsiteY113" fmla="*/ 724508 h 1159800"/>
                    <a:gd name="connsiteX114" fmla="*/ 236993 w 809965"/>
                    <a:gd name="connsiteY114" fmla="*/ 769275 h 1159800"/>
                    <a:gd name="connsiteX115" fmla="*/ 251280 w 809965"/>
                    <a:gd name="connsiteY115" fmla="*/ 775943 h 1159800"/>
                    <a:gd name="connsiteX116" fmla="*/ 326528 w 809965"/>
                    <a:gd name="connsiteY116" fmla="*/ 762608 h 1159800"/>
                    <a:gd name="connsiteX117" fmla="*/ 382725 w 809965"/>
                    <a:gd name="connsiteY117" fmla="*/ 801661 h 1159800"/>
                    <a:gd name="connsiteX118" fmla="*/ 235088 w 809965"/>
                    <a:gd name="connsiteY118" fmla="*/ 1105508 h 1159800"/>
                    <a:gd name="connsiteX119" fmla="*/ 633233 w 809965"/>
                    <a:gd name="connsiteY119" fmla="*/ 972158 h 1159800"/>
                    <a:gd name="connsiteX120" fmla="*/ 621803 w 809965"/>
                    <a:gd name="connsiteY120" fmla="*/ 973111 h 1159800"/>
                    <a:gd name="connsiteX121" fmla="*/ 615135 w 809965"/>
                    <a:gd name="connsiteY121" fmla="*/ 981683 h 1159800"/>
                    <a:gd name="connsiteX122" fmla="*/ 577035 w 809965"/>
                    <a:gd name="connsiteY122" fmla="*/ 1105508 h 1159800"/>
                    <a:gd name="connsiteX123" fmla="*/ 427493 w 809965"/>
                    <a:gd name="connsiteY123" fmla="*/ 797850 h 1159800"/>
                    <a:gd name="connsiteX124" fmla="*/ 424635 w 809965"/>
                    <a:gd name="connsiteY124" fmla="*/ 794040 h 1159800"/>
                    <a:gd name="connsiteX125" fmla="*/ 470355 w 809965"/>
                    <a:gd name="connsiteY125" fmla="*/ 764513 h 1159800"/>
                    <a:gd name="connsiteX126" fmla="*/ 544650 w 809965"/>
                    <a:gd name="connsiteY126" fmla="*/ 780705 h 1159800"/>
                    <a:gd name="connsiteX127" fmla="*/ 559890 w 809965"/>
                    <a:gd name="connsiteY127" fmla="*/ 774990 h 1159800"/>
                    <a:gd name="connsiteX128" fmla="*/ 599895 w 809965"/>
                    <a:gd name="connsiteY128" fmla="*/ 717840 h 1159800"/>
                    <a:gd name="connsiteX129" fmla="*/ 768488 w 809965"/>
                    <a:gd name="connsiteY129" fmla="*/ 1015973 h 1159800"/>
                    <a:gd name="connsiteX130" fmla="*/ 633233 w 809965"/>
                    <a:gd name="connsiteY130" fmla="*/ 972158 h 115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</a:cxnLst>
                  <a:rect l="l" t="t" r="r" b="b"/>
                  <a:pathLst>
                    <a:path w="809965" h="1159800">
                      <a:moveTo>
                        <a:pt x="626565" y="708315"/>
                      </a:moveTo>
                      <a:lnTo>
                        <a:pt x="678000" y="698790"/>
                      </a:lnTo>
                      <a:cubicBezTo>
                        <a:pt x="683715" y="697838"/>
                        <a:pt x="688478" y="693075"/>
                        <a:pt x="689430" y="687361"/>
                      </a:cubicBezTo>
                      <a:lnTo>
                        <a:pt x="705623" y="613065"/>
                      </a:lnTo>
                      <a:lnTo>
                        <a:pt x="769440" y="572108"/>
                      </a:lnTo>
                      <a:cubicBezTo>
                        <a:pt x="774203" y="569250"/>
                        <a:pt x="777060" y="563536"/>
                        <a:pt x="776108" y="557820"/>
                      </a:cubicBezTo>
                      <a:lnTo>
                        <a:pt x="762773" y="482573"/>
                      </a:lnTo>
                      <a:lnTo>
                        <a:pt x="806588" y="419708"/>
                      </a:lnTo>
                      <a:cubicBezTo>
                        <a:pt x="809445" y="414945"/>
                        <a:pt x="810398" y="408278"/>
                        <a:pt x="806588" y="403515"/>
                      </a:cubicBezTo>
                      <a:lnTo>
                        <a:pt x="765630" y="339698"/>
                      </a:lnTo>
                      <a:lnTo>
                        <a:pt x="781823" y="265403"/>
                      </a:lnTo>
                      <a:cubicBezTo>
                        <a:pt x="782775" y="259688"/>
                        <a:pt x="780870" y="253973"/>
                        <a:pt x="776108" y="250163"/>
                      </a:cubicBezTo>
                      <a:lnTo>
                        <a:pt x="713243" y="206348"/>
                      </a:lnTo>
                      <a:lnTo>
                        <a:pt x="699908" y="131100"/>
                      </a:lnTo>
                      <a:cubicBezTo>
                        <a:pt x="698955" y="125385"/>
                        <a:pt x="694193" y="120623"/>
                        <a:pt x="688478" y="119670"/>
                      </a:cubicBezTo>
                      <a:lnTo>
                        <a:pt x="614183" y="103478"/>
                      </a:lnTo>
                      <a:lnTo>
                        <a:pt x="573225" y="39660"/>
                      </a:lnTo>
                      <a:cubicBezTo>
                        <a:pt x="570368" y="34898"/>
                        <a:pt x="564653" y="32040"/>
                        <a:pt x="558938" y="32993"/>
                      </a:cubicBezTo>
                      <a:lnTo>
                        <a:pt x="483690" y="46328"/>
                      </a:lnTo>
                      <a:lnTo>
                        <a:pt x="420825" y="2513"/>
                      </a:lnTo>
                      <a:cubicBezTo>
                        <a:pt x="416063" y="-345"/>
                        <a:pt x="409395" y="-1297"/>
                        <a:pt x="404633" y="2513"/>
                      </a:cubicBezTo>
                      <a:lnTo>
                        <a:pt x="340815" y="43470"/>
                      </a:lnTo>
                      <a:lnTo>
                        <a:pt x="266520" y="27278"/>
                      </a:lnTo>
                      <a:cubicBezTo>
                        <a:pt x="260805" y="26325"/>
                        <a:pt x="255090" y="28230"/>
                        <a:pt x="251280" y="32993"/>
                      </a:cubicBezTo>
                      <a:lnTo>
                        <a:pt x="207465" y="95858"/>
                      </a:lnTo>
                      <a:lnTo>
                        <a:pt x="132218" y="109193"/>
                      </a:lnTo>
                      <a:cubicBezTo>
                        <a:pt x="126503" y="110145"/>
                        <a:pt x="121740" y="114908"/>
                        <a:pt x="120788" y="120623"/>
                      </a:cubicBezTo>
                      <a:lnTo>
                        <a:pt x="104595" y="194918"/>
                      </a:lnTo>
                      <a:lnTo>
                        <a:pt x="41730" y="236828"/>
                      </a:lnTo>
                      <a:cubicBezTo>
                        <a:pt x="36968" y="239685"/>
                        <a:pt x="34110" y="245400"/>
                        <a:pt x="35063" y="251115"/>
                      </a:cubicBezTo>
                      <a:lnTo>
                        <a:pt x="48398" y="326363"/>
                      </a:lnTo>
                      <a:lnTo>
                        <a:pt x="4583" y="389228"/>
                      </a:lnTo>
                      <a:cubicBezTo>
                        <a:pt x="1725" y="393990"/>
                        <a:pt x="773" y="400658"/>
                        <a:pt x="4583" y="405420"/>
                      </a:cubicBezTo>
                      <a:lnTo>
                        <a:pt x="45540" y="469238"/>
                      </a:lnTo>
                      <a:lnTo>
                        <a:pt x="29348" y="543533"/>
                      </a:lnTo>
                      <a:cubicBezTo>
                        <a:pt x="28395" y="549248"/>
                        <a:pt x="30300" y="554963"/>
                        <a:pt x="35063" y="558773"/>
                      </a:cubicBezTo>
                      <a:lnTo>
                        <a:pt x="97928" y="602588"/>
                      </a:lnTo>
                      <a:lnTo>
                        <a:pt x="111263" y="677836"/>
                      </a:lnTo>
                      <a:cubicBezTo>
                        <a:pt x="112215" y="683550"/>
                        <a:pt x="116978" y="688313"/>
                        <a:pt x="122693" y="689265"/>
                      </a:cubicBezTo>
                      <a:lnTo>
                        <a:pt x="189368" y="703553"/>
                      </a:lnTo>
                      <a:lnTo>
                        <a:pt x="1725" y="1035975"/>
                      </a:lnTo>
                      <a:cubicBezTo>
                        <a:pt x="-1132" y="1040738"/>
                        <a:pt x="-180" y="1047406"/>
                        <a:pt x="2678" y="1052168"/>
                      </a:cubicBezTo>
                      <a:cubicBezTo>
                        <a:pt x="6488" y="1056931"/>
                        <a:pt x="12203" y="1058836"/>
                        <a:pt x="17918" y="1056931"/>
                      </a:cubicBezTo>
                      <a:lnTo>
                        <a:pt x="173175" y="1005495"/>
                      </a:lnTo>
                      <a:lnTo>
                        <a:pt x="217943" y="1149323"/>
                      </a:lnTo>
                      <a:cubicBezTo>
                        <a:pt x="219848" y="1155038"/>
                        <a:pt x="224610" y="1158848"/>
                        <a:pt x="230325" y="1159800"/>
                      </a:cubicBezTo>
                      <a:cubicBezTo>
                        <a:pt x="230325" y="1159800"/>
                        <a:pt x="231278" y="1159800"/>
                        <a:pt x="231278" y="1159800"/>
                      </a:cubicBezTo>
                      <a:cubicBezTo>
                        <a:pt x="236993" y="1159800"/>
                        <a:pt x="241755" y="1156943"/>
                        <a:pt x="243660" y="1152181"/>
                      </a:cubicBezTo>
                      <a:lnTo>
                        <a:pt x="404633" y="822615"/>
                      </a:lnTo>
                      <a:lnTo>
                        <a:pt x="565605" y="1152181"/>
                      </a:lnTo>
                      <a:cubicBezTo>
                        <a:pt x="568463" y="1156943"/>
                        <a:pt x="573225" y="1159800"/>
                        <a:pt x="577988" y="1159800"/>
                      </a:cubicBezTo>
                      <a:cubicBezTo>
                        <a:pt x="577988" y="1159800"/>
                        <a:pt x="578940" y="1159800"/>
                        <a:pt x="578940" y="1159800"/>
                      </a:cubicBezTo>
                      <a:cubicBezTo>
                        <a:pt x="584655" y="1159800"/>
                        <a:pt x="589418" y="1155038"/>
                        <a:pt x="591323" y="1149323"/>
                      </a:cubicBezTo>
                      <a:lnTo>
                        <a:pt x="636090" y="1005495"/>
                      </a:lnTo>
                      <a:lnTo>
                        <a:pt x="791348" y="1056931"/>
                      </a:lnTo>
                      <a:cubicBezTo>
                        <a:pt x="797063" y="1058836"/>
                        <a:pt x="802778" y="1056931"/>
                        <a:pt x="806588" y="1052168"/>
                      </a:cubicBezTo>
                      <a:cubicBezTo>
                        <a:pt x="810398" y="1047406"/>
                        <a:pt x="811350" y="1040738"/>
                        <a:pt x="807540" y="1035975"/>
                      </a:cubicBezTo>
                      <a:lnTo>
                        <a:pt x="626565" y="708315"/>
                      </a:lnTo>
                      <a:close/>
                      <a:moveTo>
                        <a:pt x="124598" y="591158"/>
                      </a:moveTo>
                      <a:cubicBezTo>
                        <a:pt x="123645" y="587348"/>
                        <a:pt x="121740" y="584490"/>
                        <a:pt x="118883" y="581633"/>
                      </a:cubicBezTo>
                      <a:lnTo>
                        <a:pt x="58875" y="539723"/>
                      </a:lnTo>
                      <a:lnTo>
                        <a:pt x="74115" y="469238"/>
                      </a:lnTo>
                      <a:cubicBezTo>
                        <a:pt x="75068" y="465428"/>
                        <a:pt x="74115" y="461618"/>
                        <a:pt x="72210" y="458760"/>
                      </a:cubicBezTo>
                      <a:lnTo>
                        <a:pt x="34110" y="396848"/>
                      </a:lnTo>
                      <a:lnTo>
                        <a:pt x="76020" y="336840"/>
                      </a:lnTo>
                      <a:cubicBezTo>
                        <a:pt x="77925" y="333983"/>
                        <a:pt x="78878" y="330173"/>
                        <a:pt x="77925" y="326363"/>
                      </a:cubicBezTo>
                      <a:lnTo>
                        <a:pt x="64590" y="255878"/>
                      </a:lnTo>
                      <a:lnTo>
                        <a:pt x="125550" y="216825"/>
                      </a:lnTo>
                      <a:cubicBezTo>
                        <a:pt x="128408" y="214920"/>
                        <a:pt x="131265" y="211110"/>
                        <a:pt x="132218" y="208253"/>
                      </a:cubicBezTo>
                      <a:lnTo>
                        <a:pt x="147458" y="137768"/>
                      </a:lnTo>
                      <a:lnTo>
                        <a:pt x="218895" y="125385"/>
                      </a:lnTo>
                      <a:cubicBezTo>
                        <a:pt x="222705" y="124433"/>
                        <a:pt x="225563" y="122528"/>
                        <a:pt x="228420" y="119670"/>
                      </a:cubicBezTo>
                      <a:lnTo>
                        <a:pt x="270330" y="59663"/>
                      </a:lnTo>
                      <a:lnTo>
                        <a:pt x="340815" y="74903"/>
                      </a:lnTo>
                      <a:cubicBezTo>
                        <a:pt x="344625" y="75855"/>
                        <a:pt x="348435" y="74903"/>
                        <a:pt x="351293" y="72998"/>
                      </a:cubicBezTo>
                      <a:lnTo>
                        <a:pt x="412253" y="33945"/>
                      </a:lnTo>
                      <a:lnTo>
                        <a:pt x="472260" y="74903"/>
                      </a:lnTo>
                      <a:cubicBezTo>
                        <a:pt x="475118" y="76808"/>
                        <a:pt x="478928" y="77760"/>
                        <a:pt x="482738" y="76808"/>
                      </a:cubicBezTo>
                      <a:lnTo>
                        <a:pt x="554175" y="64425"/>
                      </a:lnTo>
                      <a:lnTo>
                        <a:pt x="593228" y="125385"/>
                      </a:lnTo>
                      <a:cubicBezTo>
                        <a:pt x="595133" y="128243"/>
                        <a:pt x="598943" y="131100"/>
                        <a:pt x="601800" y="132053"/>
                      </a:cubicBezTo>
                      <a:lnTo>
                        <a:pt x="672285" y="147293"/>
                      </a:lnTo>
                      <a:lnTo>
                        <a:pt x="684668" y="218730"/>
                      </a:lnTo>
                      <a:cubicBezTo>
                        <a:pt x="685620" y="222540"/>
                        <a:pt x="687525" y="225398"/>
                        <a:pt x="690383" y="228255"/>
                      </a:cubicBezTo>
                      <a:lnTo>
                        <a:pt x="750390" y="270165"/>
                      </a:lnTo>
                      <a:lnTo>
                        <a:pt x="735150" y="340650"/>
                      </a:lnTo>
                      <a:cubicBezTo>
                        <a:pt x="734198" y="344460"/>
                        <a:pt x="735150" y="348270"/>
                        <a:pt x="737055" y="351128"/>
                      </a:cubicBezTo>
                      <a:lnTo>
                        <a:pt x="776108" y="412088"/>
                      </a:lnTo>
                      <a:lnTo>
                        <a:pt x="734198" y="472095"/>
                      </a:lnTo>
                      <a:cubicBezTo>
                        <a:pt x="732293" y="474953"/>
                        <a:pt x="731340" y="478763"/>
                        <a:pt x="732293" y="482573"/>
                      </a:cubicBezTo>
                      <a:lnTo>
                        <a:pt x="744675" y="554011"/>
                      </a:lnTo>
                      <a:lnTo>
                        <a:pt x="683715" y="593063"/>
                      </a:lnTo>
                      <a:cubicBezTo>
                        <a:pt x="680858" y="594968"/>
                        <a:pt x="678000" y="598778"/>
                        <a:pt x="677048" y="601636"/>
                      </a:cubicBezTo>
                      <a:lnTo>
                        <a:pt x="661808" y="672120"/>
                      </a:lnTo>
                      <a:lnTo>
                        <a:pt x="590370" y="684503"/>
                      </a:lnTo>
                      <a:cubicBezTo>
                        <a:pt x="586560" y="685455"/>
                        <a:pt x="583703" y="687361"/>
                        <a:pt x="580845" y="690218"/>
                      </a:cubicBezTo>
                      <a:lnTo>
                        <a:pt x="538935" y="750225"/>
                      </a:lnTo>
                      <a:lnTo>
                        <a:pt x="468450" y="734986"/>
                      </a:lnTo>
                      <a:cubicBezTo>
                        <a:pt x="464640" y="734033"/>
                        <a:pt x="460830" y="734986"/>
                        <a:pt x="457973" y="736890"/>
                      </a:cubicBezTo>
                      <a:lnTo>
                        <a:pt x="397013" y="775943"/>
                      </a:lnTo>
                      <a:lnTo>
                        <a:pt x="337005" y="734033"/>
                      </a:lnTo>
                      <a:cubicBezTo>
                        <a:pt x="334148" y="732128"/>
                        <a:pt x="331290" y="731175"/>
                        <a:pt x="328433" y="731175"/>
                      </a:cubicBezTo>
                      <a:cubicBezTo>
                        <a:pt x="327480" y="731175"/>
                        <a:pt x="326528" y="731175"/>
                        <a:pt x="325575" y="731175"/>
                      </a:cubicBezTo>
                      <a:lnTo>
                        <a:pt x="254138" y="743558"/>
                      </a:lnTo>
                      <a:lnTo>
                        <a:pt x="215085" y="682598"/>
                      </a:lnTo>
                      <a:cubicBezTo>
                        <a:pt x="213180" y="679740"/>
                        <a:pt x="209370" y="676883"/>
                        <a:pt x="206513" y="675930"/>
                      </a:cubicBezTo>
                      <a:lnTo>
                        <a:pt x="136028" y="660690"/>
                      </a:lnTo>
                      <a:lnTo>
                        <a:pt x="124598" y="591158"/>
                      </a:lnTo>
                      <a:close/>
                      <a:moveTo>
                        <a:pt x="235088" y="1105508"/>
                      </a:moveTo>
                      <a:lnTo>
                        <a:pt x="196988" y="981683"/>
                      </a:lnTo>
                      <a:cubicBezTo>
                        <a:pt x="196035" y="977873"/>
                        <a:pt x="193178" y="975015"/>
                        <a:pt x="190320" y="973111"/>
                      </a:cubicBezTo>
                      <a:cubicBezTo>
                        <a:pt x="186510" y="971206"/>
                        <a:pt x="182700" y="971206"/>
                        <a:pt x="178890" y="972158"/>
                      </a:cubicBezTo>
                      <a:lnTo>
                        <a:pt x="43635" y="1016925"/>
                      </a:lnTo>
                      <a:lnTo>
                        <a:pt x="208418" y="724508"/>
                      </a:lnTo>
                      <a:lnTo>
                        <a:pt x="236993" y="769275"/>
                      </a:lnTo>
                      <a:cubicBezTo>
                        <a:pt x="239850" y="774038"/>
                        <a:pt x="245565" y="776895"/>
                        <a:pt x="251280" y="775943"/>
                      </a:cubicBezTo>
                      <a:lnTo>
                        <a:pt x="326528" y="762608"/>
                      </a:lnTo>
                      <a:lnTo>
                        <a:pt x="382725" y="801661"/>
                      </a:lnTo>
                      <a:lnTo>
                        <a:pt x="235088" y="1105508"/>
                      </a:lnTo>
                      <a:close/>
                      <a:moveTo>
                        <a:pt x="633233" y="972158"/>
                      </a:moveTo>
                      <a:cubicBezTo>
                        <a:pt x="629423" y="971206"/>
                        <a:pt x="625613" y="971206"/>
                        <a:pt x="621803" y="973111"/>
                      </a:cubicBezTo>
                      <a:cubicBezTo>
                        <a:pt x="617993" y="975015"/>
                        <a:pt x="616088" y="977873"/>
                        <a:pt x="615135" y="981683"/>
                      </a:cubicBezTo>
                      <a:lnTo>
                        <a:pt x="577035" y="1105508"/>
                      </a:lnTo>
                      <a:lnTo>
                        <a:pt x="427493" y="797850"/>
                      </a:lnTo>
                      <a:cubicBezTo>
                        <a:pt x="426540" y="796898"/>
                        <a:pt x="425588" y="794993"/>
                        <a:pt x="424635" y="794040"/>
                      </a:cubicBezTo>
                      <a:lnTo>
                        <a:pt x="470355" y="764513"/>
                      </a:lnTo>
                      <a:lnTo>
                        <a:pt x="544650" y="780705"/>
                      </a:lnTo>
                      <a:cubicBezTo>
                        <a:pt x="550365" y="781658"/>
                        <a:pt x="556080" y="779753"/>
                        <a:pt x="559890" y="774990"/>
                      </a:cubicBezTo>
                      <a:lnTo>
                        <a:pt x="599895" y="717840"/>
                      </a:lnTo>
                      <a:lnTo>
                        <a:pt x="768488" y="1015973"/>
                      </a:lnTo>
                      <a:lnTo>
                        <a:pt x="633233" y="97215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</p:grp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FD99B32-2536-5E87-EFCA-76BE3423CF42}"/>
                </a:ext>
              </a:extLst>
            </p:cNvPr>
            <p:cNvGrpSpPr/>
            <p:nvPr/>
          </p:nvGrpSpPr>
          <p:grpSpPr>
            <a:xfrm>
              <a:off x="8735537" y="5163813"/>
              <a:ext cx="3519062" cy="4619169"/>
              <a:chOff x="10124930" y="4514072"/>
              <a:chExt cx="4133821" cy="5426110"/>
            </a:xfrm>
          </p:grpSpPr>
          <p:sp>
            <p:nvSpPr>
              <p:cNvPr id="9" name="Graphic 18">
                <a:extLst>
                  <a:ext uri="{FF2B5EF4-FFF2-40B4-BE49-F238E27FC236}">
                    <a16:creationId xmlns:a16="http://schemas.microsoft.com/office/drawing/2014/main" id="{C1D5760A-6AE4-24A7-B536-5A07D4E461B0}"/>
                  </a:ext>
                </a:extLst>
              </p:cNvPr>
              <p:cNvSpPr/>
              <p:nvPr/>
            </p:nvSpPr>
            <p:spPr>
              <a:xfrm flipH="1">
                <a:off x="10703575" y="4514072"/>
                <a:ext cx="2976530" cy="32416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noFill/>
              <a:ln w="76200" cap="flat">
                <a:gradFill>
                  <a:gsLst>
                    <a:gs pos="0">
                      <a:schemeClr val="accent3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 sz="1600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10" name="Graphic 18">
                <a:extLst>
                  <a:ext uri="{FF2B5EF4-FFF2-40B4-BE49-F238E27FC236}">
                    <a16:creationId xmlns:a16="http://schemas.microsoft.com/office/drawing/2014/main" id="{537F846E-D4FD-FC23-BC55-4109C118951C}"/>
                  </a:ext>
                </a:extLst>
              </p:cNvPr>
              <p:cNvSpPr/>
              <p:nvPr/>
            </p:nvSpPr>
            <p:spPr>
              <a:xfrm flipH="1">
                <a:off x="11028448" y="4867877"/>
                <a:ext cx="2326785" cy="253400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3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28" name="Monotonectally deliver functionalized…">
                <a:extLst>
                  <a:ext uri="{FF2B5EF4-FFF2-40B4-BE49-F238E27FC236}">
                    <a16:creationId xmlns:a16="http://schemas.microsoft.com/office/drawing/2014/main" id="{0A3A929A-5ADC-A884-0352-5D33DCE64D7D}"/>
                  </a:ext>
                </a:extLst>
              </p:cNvPr>
              <p:cNvSpPr txBox="1"/>
              <p:nvPr/>
            </p:nvSpPr>
            <p:spPr>
              <a:xfrm>
                <a:off x="10124930" y="9487750"/>
                <a:ext cx="4133821" cy="45243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sz="2000" b="0">
                    <a:solidFill>
                      <a:srgbClr val="747A82"/>
                    </a:solidFill>
                    <a:latin typeface="Lato-Light"/>
                    <a:ea typeface="Lato-Light"/>
                    <a:cs typeface="Lato-Light"/>
                    <a:sym typeface="Lato-Light"/>
                  </a:defRPr>
                </a:pPr>
                <a:r>
                  <a:rPr lang="en-US" sz="2000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Assortment Positions</a:t>
                </a:r>
              </a:p>
            </p:txBody>
          </p:sp>
          <p:sp>
            <p:nvSpPr>
              <p:cNvPr id="29" name="Monotonectally deliver functionalized…">
                <a:extLst>
                  <a:ext uri="{FF2B5EF4-FFF2-40B4-BE49-F238E27FC236}">
                    <a16:creationId xmlns:a16="http://schemas.microsoft.com/office/drawing/2014/main" id="{735D7A8C-7A1F-AC6B-29ED-E3F90485A44F}"/>
                  </a:ext>
                </a:extLst>
              </p:cNvPr>
              <p:cNvSpPr txBox="1"/>
              <p:nvPr/>
            </p:nvSpPr>
            <p:spPr>
              <a:xfrm>
                <a:off x="10488067" y="8448695"/>
                <a:ext cx="3407546" cy="7086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b="0">
                    <a:solidFill>
                      <a:srgbClr val="2C2E3C"/>
                    </a:solidFill>
                    <a:latin typeface="Lato Black"/>
                    <a:ea typeface="Lato Black"/>
                    <a:cs typeface="Lato Black"/>
                    <a:sym typeface="Lato Black"/>
                  </a:defRPr>
                </a:pPr>
                <a:r>
                  <a:rPr lang="en-US" sz="3200" b="1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over 10000</a:t>
                </a:r>
                <a:endParaRPr lang="en-US" sz="32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grpSp>
            <p:nvGrpSpPr>
              <p:cNvPr id="97" name="Graphic 40">
                <a:extLst>
                  <a:ext uri="{FF2B5EF4-FFF2-40B4-BE49-F238E27FC236}">
                    <a16:creationId xmlns:a16="http://schemas.microsoft.com/office/drawing/2014/main" id="{9C90A92C-EF2D-F28A-1F27-81BDAF56B8CE}"/>
                  </a:ext>
                </a:extLst>
              </p:cNvPr>
              <p:cNvGrpSpPr/>
              <p:nvPr/>
            </p:nvGrpSpPr>
            <p:grpSpPr>
              <a:xfrm>
                <a:off x="11692209" y="5638153"/>
                <a:ext cx="999263" cy="993457"/>
                <a:chOff x="20352485" y="1480930"/>
                <a:chExt cx="999263" cy="993457"/>
              </a:xfrm>
              <a:solidFill>
                <a:schemeClr val="accent1"/>
              </a:solidFill>
            </p:grpSpPr>
            <p:sp>
              <p:nvSpPr>
                <p:cNvPr id="98" name="Free-form: Shape 97">
                  <a:extLst>
                    <a:ext uri="{FF2B5EF4-FFF2-40B4-BE49-F238E27FC236}">
                      <a16:creationId xmlns:a16="http://schemas.microsoft.com/office/drawing/2014/main" id="{76108333-C7A1-68B7-61A2-03E853310CAB}"/>
                    </a:ext>
                  </a:extLst>
                </p:cNvPr>
                <p:cNvSpPr/>
                <p:nvPr/>
              </p:nvSpPr>
              <p:spPr>
                <a:xfrm>
                  <a:off x="20352485" y="1480930"/>
                  <a:ext cx="999263" cy="993457"/>
                </a:xfrm>
                <a:custGeom>
                  <a:avLst/>
                  <a:gdLst>
                    <a:gd name="connsiteX0" fmla="*/ 985838 w 999263"/>
                    <a:gd name="connsiteY0" fmla="*/ 842963 h 993457"/>
                    <a:gd name="connsiteX1" fmla="*/ 934403 w 999263"/>
                    <a:gd name="connsiteY1" fmla="*/ 842963 h 993457"/>
                    <a:gd name="connsiteX2" fmla="*/ 934403 w 999263"/>
                    <a:gd name="connsiteY2" fmla="*/ 433388 h 993457"/>
                    <a:gd name="connsiteX3" fmla="*/ 920115 w 999263"/>
                    <a:gd name="connsiteY3" fmla="*/ 419100 h 993457"/>
                    <a:gd name="connsiteX4" fmla="*/ 723900 w 999263"/>
                    <a:gd name="connsiteY4" fmla="*/ 419100 h 993457"/>
                    <a:gd name="connsiteX5" fmla="*/ 723900 w 999263"/>
                    <a:gd name="connsiteY5" fmla="*/ 14288 h 993457"/>
                    <a:gd name="connsiteX6" fmla="*/ 709613 w 999263"/>
                    <a:gd name="connsiteY6" fmla="*/ 0 h 993457"/>
                    <a:gd name="connsiteX7" fmla="*/ 287655 w 999263"/>
                    <a:gd name="connsiteY7" fmla="*/ 0 h 993457"/>
                    <a:gd name="connsiteX8" fmla="*/ 273367 w 999263"/>
                    <a:gd name="connsiteY8" fmla="*/ 14288 h 993457"/>
                    <a:gd name="connsiteX9" fmla="*/ 273367 w 999263"/>
                    <a:gd name="connsiteY9" fmla="*/ 419100 h 993457"/>
                    <a:gd name="connsiteX10" fmla="*/ 74295 w 999263"/>
                    <a:gd name="connsiteY10" fmla="*/ 419100 h 993457"/>
                    <a:gd name="connsiteX11" fmla="*/ 60007 w 999263"/>
                    <a:gd name="connsiteY11" fmla="*/ 433388 h 993457"/>
                    <a:gd name="connsiteX12" fmla="*/ 60007 w 999263"/>
                    <a:gd name="connsiteY12" fmla="*/ 842963 h 993457"/>
                    <a:gd name="connsiteX13" fmla="*/ 14288 w 999263"/>
                    <a:gd name="connsiteY13" fmla="*/ 842963 h 993457"/>
                    <a:gd name="connsiteX14" fmla="*/ 0 w 999263"/>
                    <a:gd name="connsiteY14" fmla="*/ 857250 h 993457"/>
                    <a:gd name="connsiteX15" fmla="*/ 0 w 999263"/>
                    <a:gd name="connsiteY15" fmla="*/ 919163 h 993457"/>
                    <a:gd name="connsiteX16" fmla="*/ 14288 w 999263"/>
                    <a:gd name="connsiteY16" fmla="*/ 933450 h 993457"/>
                    <a:gd name="connsiteX17" fmla="*/ 54293 w 999263"/>
                    <a:gd name="connsiteY17" fmla="*/ 933450 h 993457"/>
                    <a:gd name="connsiteX18" fmla="*/ 54293 w 999263"/>
                    <a:gd name="connsiteY18" fmla="*/ 979170 h 993457"/>
                    <a:gd name="connsiteX19" fmla="*/ 68580 w 999263"/>
                    <a:gd name="connsiteY19" fmla="*/ 993458 h 993457"/>
                    <a:gd name="connsiteX20" fmla="*/ 134302 w 999263"/>
                    <a:gd name="connsiteY20" fmla="*/ 993458 h 993457"/>
                    <a:gd name="connsiteX21" fmla="*/ 148590 w 999263"/>
                    <a:gd name="connsiteY21" fmla="*/ 979170 h 993457"/>
                    <a:gd name="connsiteX22" fmla="*/ 148590 w 999263"/>
                    <a:gd name="connsiteY22" fmla="*/ 933450 h 993457"/>
                    <a:gd name="connsiteX23" fmla="*/ 844868 w 999263"/>
                    <a:gd name="connsiteY23" fmla="*/ 933450 h 993457"/>
                    <a:gd name="connsiteX24" fmla="*/ 844868 w 999263"/>
                    <a:gd name="connsiteY24" fmla="*/ 979170 h 993457"/>
                    <a:gd name="connsiteX25" fmla="*/ 859155 w 999263"/>
                    <a:gd name="connsiteY25" fmla="*/ 993458 h 993457"/>
                    <a:gd name="connsiteX26" fmla="*/ 924878 w 999263"/>
                    <a:gd name="connsiteY26" fmla="*/ 993458 h 993457"/>
                    <a:gd name="connsiteX27" fmla="*/ 939165 w 999263"/>
                    <a:gd name="connsiteY27" fmla="*/ 979170 h 993457"/>
                    <a:gd name="connsiteX28" fmla="*/ 939165 w 999263"/>
                    <a:gd name="connsiteY28" fmla="*/ 933450 h 993457"/>
                    <a:gd name="connsiteX29" fmla="*/ 984885 w 999263"/>
                    <a:gd name="connsiteY29" fmla="*/ 933450 h 993457"/>
                    <a:gd name="connsiteX30" fmla="*/ 999172 w 999263"/>
                    <a:gd name="connsiteY30" fmla="*/ 919163 h 993457"/>
                    <a:gd name="connsiteX31" fmla="*/ 999172 w 999263"/>
                    <a:gd name="connsiteY31" fmla="*/ 857250 h 993457"/>
                    <a:gd name="connsiteX32" fmla="*/ 985838 w 999263"/>
                    <a:gd name="connsiteY32" fmla="*/ 842963 h 993457"/>
                    <a:gd name="connsiteX33" fmla="*/ 905828 w 999263"/>
                    <a:gd name="connsiteY33" fmla="*/ 842963 h 993457"/>
                    <a:gd name="connsiteX34" fmla="*/ 510540 w 999263"/>
                    <a:gd name="connsiteY34" fmla="*/ 842963 h 993457"/>
                    <a:gd name="connsiteX35" fmla="*/ 510540 w 999263"/>
                    <a:gd name="connsiteY35" fmla="*/ 448628 h 993457"/>
                    <a:gd name="connsiteX36" fmla="*/ 642938 w 999263"/>
                    <a:gd name="connsiteY36" fmla="*/ 448628 h 993457"/>
                    <a:gd name="connsiteX37" fmla="*/ 642938 w 999263"/>
                    <a:gd name="connsiteY37" fmla="*/ 554355 h 993457"/>
                    <a:gd name="connsiteX38" fmla="*/ 657225 w 999263"/>
                    <a:gd name="connsiteY38" fmla="*/ 568643 h 993457"/>
                    <a:gd name="connsiteX39" fmla="*/ 759143 w 999263"/>
                    <a:gd name="connsiteY39" fmla="*/ 568643 h 993457"/>
                    <a:gd name="connsiteX40" fmla="*/ 773430 w 999263"/>
                    <a:gd name="connsiteY40" fmla="*/ 554355 h 993457"/>
                    <a:gd name="connsiteX41" fmla="*/ 773430 w 999263"/>
                    <a:gd name="connsiteY41" fmla="*/ 448628 h 993457"/>
                    <a:gd name="connsiteX42" fmla="*/ 906780 w 999263"/>
                    <a:gd name="connsiteY42" fmla="*/ 448628 h 993457"/>
                    <a:gd name="connsiteX43" fmla="*/ 906780 w 999263"/>
                    <a:gd name="connsiteY43" fmla="*/ 842963 h 993457"/>
                    <a:gd name="connsiteX44" fmla="*/ 743903 w 999263"/>
                    <a:gd name="connsiteY44" fmla="*/ 448628 h 993457"/>
                    <a:gd name="connsiteX45" fmla="*/ 743903 w 999263"/>
                    <a:gd name="connsiteY45" fmla="*/ 540068 h 993457"/>
                    <a:gd name="connsiteX46" fmla="*/ 671513 w 999263"/>
                    <a:gd name="connsiteY46" fmla="*/ 540068 h 993457"/>
                    <a:gd name="connsiteX47" fmla="*/ 671513 w 999263"/>
                    <a:gd name="connsiteY47" fmla="*/ 448628 h 993457"/>
                    <a:gd name="connsiteX48" fmla="*/ 743903 w 999263"/>
                    <a:gd name="connsiteY48" fmla="*/ 448628 h 993457"/>
                    <a:gd name="connsiteX49" fmla="*/ 461963 w 999263"/>
                    <a:gd name="connsiteY49" fmla="*/ 28575 h 993457"/>
                    <a:gd name="connsiteX50" fmla="*/ 535305 w 999263"/>
                    <a:gd name="connsiteY50" fmla="*/ 28575 h 993457"/>
                    <a:gd name="connsiteX51" fmla="*/ 535305 w 999263"/>
                    <a:gd name="connsiteY51" fmla="*/ 120015 h 993457"/>
                    <a:gd name="connsiteX52" fmla="*/ 461963 w 999263"/>
                    <a:gd name="connsiteY52" fmla="*/ 120015 h 993457"/>
                    <a:gd name="connsiteX53" fmla="*/ 461963 w 999263"/>
                    <a:gd name="connsiteY53" fmla="*/ 28575 h 993457"/>
                    <a:gd name="connsiteX54" fmla="*/ 301942 w 999263"/>
                    <a:gd name="connsiteY54" fmla="*/ 28575 h 993457"/>
                    <a:gd name="connsiteX55" fmla="*/ 433388 w 999263"/>
                    <a:gd name="connsiteY55" fmla="*/ 28575 h 993457"/>
                    <a:gd name="connsiteX56" fmla="*/ 433388 w 999263"/>
                    <a:gd name="connsiteY56" fmla="*/ 134303 h 993457"/>
                    <a:gd name="connsiteX57" fmla="*/ 447675 w 999263"/>
                    <a:gd name="connsiteY57" fmla="*/ 148590 h 993457"/>
                    <a:gd name="connsiteX58" fmla="*/ 549593 w 999263"/>
                    <a:gd name="connsiteY58" fmla="*/ 148590 h 993457"/>
                    <a:gd name="connsiteX59" fmla="*/ 563880 w 999263"/>
                    <a:gd name="connsiteY59" fmla="*/ 134303 h 993457"/>
                    <a:gd name="connsiteX60" fmla="*/ 563880 w 999263"/>
                    <a:gd name="connsiteY60" fmla="*/ 28575 h 993457"/>
                    <a:gd name="connsiteX61" fmla="*/ 695325 w 999263"/>
                    <a:gd name="connsiteY61" fmla="*/ 28575 h 993457"/>
                    <a:gd name="connsiteX62" fmla="*/ 695325 w 999263"/>
                    <a:gd name="connsiteY62" fmla="*/ 419100 h 993457"/>
                    <a:gd name="connsiteX63" fmla="*/ 498158 w 999263"/>
                    <a:gd name="connsiteY63" fmla="*/ 419100 h 993457"/>
                    <a:gd name="connsiteX64" fmla="*/ 497205 w 999263"/>
                    <a:gd name="connsiteY64" fmla="*/ 419100 h 993457"/>
                    <a:gd name="connsiteX65" fmla="*/ 496253 w 999263"/>
                    <a:gd name="connsiteY65" fmla="*/ 419100 h 993457"/>
                    <a:gd name="connsiteX66" fmla="*/ 301942 w 999263"/>
                    <a:gd name="connsiteY66" fmla="*/ 419100 h 993457"/>
                    <a:gd name="connsiteX67" fmla="*/ 301942 w 999263"/>
                    <a:gd name="connsiteY67" fmla="*/ 28575 h 993457"/>
                    <a:gd name="connsiteX68" fmla="*/ 248602 w 999263"/>
                    <a:gd name="connsiteY68" fmla="*/ 448628 h 993457"/>
                    <a:gd name="connsiteX69" fmla="*/ 321945 w 999263"/>
                    <a:gd name="connsiteY69" fmla="*/ 448628 h 993457"/>
                    <a:gd name="connsiteX70" fmla="*/ 321945 w 999263"/>
                    <a:gd name="connsiteY70" fmla="*/ 540068 h 993457"/>
                    <a:gd name="connsiteX71" fmla="*/ 248602 w 999263"/>
                    <a:gd name="connsiteY71" fmla="*/ 540068 h 993457"/>
                    <a:gd name="connsiteX72" fmla="*/ 248602 w 999263"/>
                    <a:gd name="connsiteY72" fmla="*/ 448628 h 993457"/>
                    <a:gd name="connsiteX73" fmla="*/ 88582 w 999263"/>
                    <a:gd name="connsiteY73" fmla="*/ 448628 h 993457"/>
                    <a:gd name="connsiteX74" fmla="*/ 220027 w 999263"/>
                    <a:gd name="connsiteY74" fmla="*/ 448628 h 993457"/>
                    <a:gd name="connsiteX75" fmla="*/ 220027 w 999263"/>
                    <a:gd name="connsiteY75" fmla="*/ 554355 h 993457"/>
                    <a:gd name="connsiteX76" fmla="*/ 234315 w 999263"/>
                    <a:gd name="connsiteY76" fmla="*/ 568643 h 993457"/>
                    <a:gd name="connsiteX77" fmla="*/ 336233 w 999263"/>
                    <a:gd name="connsiteY77" fmla="*/ 568643 h 993457"/>
                    <a:gd name="connsiteX78" fmla="*/ 350520 w 999263"/>
                    <a:gd name="connsiteY78" fmla="*/ 554355 h 993457"/>
                    <a:gd name="connsiteX79" fmla="*/ 350520 w 999263"/>
                    <a:gd name="connsiteY79" fmla="*/ 448628 h 993457"/>
                    <a:gd name="connsiteX80" fmla="*/ 481965 w 999263"/>
                    <a:gd name="connsiteY80" fmla="*/ 448628 h 993457"/>
                    <a:gd name="connsiteX81" fmla="*/ 481965 w 999263"/>
                    <a:gd name="connsiteY81" fmla="*/ 843915 h 993457"/>
                    <a:gd name="connsiteX82" fmla="*/ 88582 w 999263"/>
                    <a:gd name="connsiteY82" fmla="*/ 843915 h 993457"/>
                    <a:gd name="connsiteX83" fmla="*/ 88582 w 999263"/>
                    <a:gd name="connsiteY83" fmla="*/ 448628 h 993457"/>
                    <a:gd name="connsiteX84" fmla="*/ 120015 w 999263"/>
                    <a:gd name="connsiteY84" fmla="*/ 965835 h 993457"/>
                    <a:gd name="connsiteX85" fmla="*/ 82868 w 999263"/>
                    <a:gd name="connsiteY85" fmla="*/ 965835 h 993457"/>
                    <a:gd name="connsiteX86" fmla="*/ 82868 w 999263"/>
                    <a:gd name="connsiteY86" fmla="*/ 934402 h 993457"/>
                    <a:gd name="connsiteX87" fmla="*/ 120015 w 999263"/>
                    <a:gd name="connsiteY87" fmla="*/ 934402 h 993457"/>
                    <a:gd name="connsiteX88" fmla="*/ 120015 w 999263"/>
                    <a:gd name="connsiteY88" fmla="*/ 965835 h 993457"/>
                    <a:gd name="connsiteX89" fmla="*/ 911543 w 999263"/>
                    <a:gd name="connsiteY89" fmla="*/ 965835 h 993457"/>
                    <a:gd name="connsiteX90" fmla="*/ 874395 w 999263"/>
                    <a:gd name="connsiteY90" fmla="*/ 965835 h 993457"/>
                    <a:gd name="connsiteX91" fmla="*/ 874395 w 999263"/>
                    <a:gd name="connsiteY91" fmla="*/ 934402 h 993457"/>
                    <a:gd name="connsiteX92" fmla="*/ 911543 w 999263"/>
                    <a:gd name="connsiteY92" fmla="*/ 934402 h 993457"/>
                    <a:gd name="connsiteX93" fmla="*/ 911543 w 999263"/>
                    <a:gd name="connsiteY93" fmla="*/ 965835 h 993457"/>
                    <a:gd name="connsiteX94" fmla="*/ 971550 w 999263"/>
                    <a:gd name="connsiteY94" fmla="*/ 905827 h 993457"/>
                    <a:gd name="connsiteX95" fmla="*/ 925830 w 999263"/>
                    <a:gd name="connsiteY95" fmla="*/ 905827 h 993457"/>
                    <a:gd name="connsiteX96" fmla="*/ 860108 w 999263"/>
                    <a:gd name="connsiteY96" fmla="*/ 905827 h 993457"/>
                    <a:gd name="connsiteX97" fmla="*/ 134302 w 999263"/>
                    <a:gd name="connsiteY97" fmla="*/ 905827 h 993457"/>
                    <a:gd name="connsiteX98" fmla="*/ 68580 w 999263"/>
                    <a:gd name="connsiteY98" fmla="*/ 905827 h 993457"/>
                    <a:gd name="connsiteX99" fmla="*/ 28575 w 999263"/>
                    <a:gd name="connsiteY99" fmla="*/ 905827 h 993457"/>
                    <a:gd name="connsiteX100" fmla="*/ 28575 w 999263"/>
                    <a:gd name="connsiteY100" fmla="*/ 872490 h 993457"/>
                    <a:gd name="connsiteX101" fmla="*/ 971550 w 999263"/>
                    <a:gd name="connsiteY101" fmla="*/ 872490 h 993457"/>
                    <a:gd name="connsiteX102" fmla="*/ 971550 w 999263"/>
                    <a:gd name="connsiteY102" fmla="*/ 905827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999263" h="993457">
                      <a:moveTo>
                        <a:pt x="985838" y="842963"/>
                      </a:moveTo>
                      <a:lnTo>
                        <a:pt x="934403" y="842963"/>
                      </a:lnTo>
                      <a:lnTo>
                        <a:pt x="934403" y="433388"/>
                      </a:lnTo>
                      <a:cubicBezTo>
                        <a:pt x="934403" y="425768"/>
                        <a:pt x="927735" y="419100"/>
                        <a:pt x="920115" y="419100"/>
                      </a:cubicBezTo>
                      <a:lnTo>
                        <a:pt x="723900" y="419100"/>
                      </a:lnTo>
                      <a:lnTo>
                        <a:pt x="723900" y="14288"/>
                      </a:lnTo>
                      <a:cubicBezTo>
                        <a:pt x="723900" y="6668"/>
                        <a:pt x="717233" y="0"/>
                        <a:pt x="709613" y="0"/>
                      </a:cubicBezTo>
                      <a:lnTo>
                        <a:pt x="287655" y="0"/>
                      </a:lnTo>
                      <a:cubicBezTo>
                        <a:pt x="280035" y="0"/>
                        <a:pt x="273367" y="6668"/>
                        <a:pt x="273367" y="14288"/>
                      </a:cubicBezTo>
                      <a:lnTo>
                        <a:pt x="273367" y="419100"/>
                      </a:lnTo>
                      <a:lnTo>
                        <a:pt x="74295" y="419100"/>
                      </a:lnTo>
                      <a:cubicBezTo>
                        <a:pt x="66675" y="419100"/>
                        <a:pt x="60007" y="425768"/>
                        <a:pt x="60007" y="433388"/>
                      </a:cubicBezTo>
                      <a:lnTo>
                        <a:pt x="60007" y="842963"/>
                      </a:lnTo>
                      <a:lnTo>
                        <a:pt x="14288" y="842963"/>
                      </a:lnTo>
                      <a:cubicBezTo>
                        <a:pt x="6668" y="842963"/>
                        <a:pt x="0" y="849630"/>
                        <a:pt x="0" y="857250"/>
                      </a:cubicBezTo>
                      <a:lnTo>
                        <a:pt x="0" y="919163"/>
                      </a:lnTo>
                      <a:cubicBezTo>
                        <a:pt x="0" y="926783"/>
                        <a:pt x="6668" y="933450"/>
                        <a:pt x="14288" y="933450"/>
                      </a:cubicBezTo>
                      <a:lnTo>
                        <a:pt x="54293" y="933450"/>
                      </a:lnTo>
                      <a:lnTo>
                        <a:pt x="54293" y="979170"/>
                      </a:lnTo>
                      <a:cubicBezTo>
                        <a:pt x="54293" y="986790"/>
                        <a:pt x="60960" y="993458"/>
                        <a:pt x="68580" y="993458"/>
                      </a:cubicBezTo>
                      <a:lnTo>
                        <a:pt x="134302" y="993458"/>
                      </a:lnTo>
                      <a:cubicBezTo>
                        <a:pt x="141923" y="993458"/>
                        <a:pt x="148590" y="986790"/>
                        <a:pt x="148590" y="979170"/>
                      </a:cubicBezTo>
                      <a:lnTo>
                        <a:pt x="148590" y="933450"/>
                      </a:lnTo>
                      <a:lnTo>
                        <a:pt x="844868" y="933450"/>
                      </a:lnTo>
                      <a:lnTo>
                        <a:pt x="844868" y="979170"/>
                      </a:lnTo>
                      <a:cubicBezTo>
                        <a:pt x="844868" y="986790"/>
                        <a:pt x="851535" y="993458"/>
                        <a:pt x="859155" y="993458"/>
                      </a:cubicBezTo>
                      <a:lnTo>
                        <a:pt x="924878" y="993458"/>
                      </a:lnTo>
                      <a:cubicBezTo>
                        <a:pt x="932497" y="993458"/>
                        <a:pt x="939165" y="986790"/>
                        <a:pt x="939165" y="979170"/>
                      </a:cubicBezTo>
                      <a:lnTo>
                        <a:pt x="939165" y="933450"/>
                      </a:lnTo>
                      <a:lnTo>
                        <a:pt x="984885" y="933450"/>
                      </a:lnTo>
                      <a:cubicBezTo>
                        <a:pt x="992505" y="933450"/>
                        <a:pt x="999172" y="926783"/>
                        <a:pt x="999172" y="919163"/>
                      </a:cubicBezTo>
                      <a:lnTo>
                        <a:pt x="999172" y="857250"/>
                      </a:lnTo>
                      <a:cubicBezTo>
                        <a:pt x="1000125" y="849630"/>
                        <a:pt x="993458" y="842963"/>
                        <a:pt x="985838" y="842963"/>
                      </a:cubicBezTo>
                      <a:close/>
                      <a:moveTo>
                        <a:pt x="905828" y="842963"/>
                      </a:moveTo>
                      <a:lnTo>
                        <a:pt x="510540" y="842963"/>
                      </a:lnTo>
                      <a:lnTo>
                        <a:pt x="510540" y="448628"/>
                      </a:lnTo>
                      <a:lnTo>
                        <a:pt x="642938" y="448628"/>
                      </a:lnTo>
                      <a:lnTo>
                        <a:pt x="642938" y="554355"/>
                      </a:lnTo>
                      <a:cubicBezTo>
                        <a:pt x="642938" y="561975"/>
                        <a:pt x="649605" y="568643"/>
                        <a:pt x="657225" y="568643"/>
                      </a:cubicBezTo>
                      <a:lnTo>
                        <a:pt x="759143" y="568643"/>
                      </a:lnTo>
                      <a:cubicBezTo>
                        <a:pt x="766763" y="568643"/>
                        <a:pt x="773430" y="561975"/>
                        <a:pt x="773430" y="554355"/>
                      </a:cubicBezTo>
                      <a:lnTo>
                        <a:pt x="773430" y="448628"/>
                      </a:lnTo>
                      <a:lnTo>
                        <a:pt x="906780" y="448628"/>
                      </a:lnTo>
                      <a:lnTo>
                        <a:pt x="906780" y="842963"/>
                      </a:lnTo>
                      <a:close/>
                      <a:moveTo>
                        <a:pt x="743903" y="448628"/>
                      </a:moveTo>
                      <a:lnTo>
                        <a:pt x="743903" y="540068"/>
                      </a:lnTo>
                      <a:lnTo>
                        <a:pt x="671513" y="540068"/>
                      </a:lnTo>
                      <a:lnTo>
                        <a:pt x="671513" y="448628"/>
                      </a:lnTo>
                      <a:lnTo>
                        <a:pt x="743903" y="448628"/>
                      </a:lnTo>
                      <a:close/>
                      <a:moveTo>
                        <a:pt x="461963" y="28575"/>
                      </a:moveTo>
                      <a:lnTo>
                        <a:pt x="535305" y="28575"/>
                      </a:lnTo>
                      <a:lnTo>
                        <a:pt x="535305" y="120015"/>
                      </a:lnTo>
                      <a:lnTo>
                        <a:pt x="461963" y="120015"/>
                      </a:lnTo>
                      <a:lnTo>
                        <a:pt x="461963" y="28575"/>
                      </a:lnTo>
                      <a:close/>
                      <a:moveTo>
                        <a:pt x="301942" y="28575"/>
                      </a:moveTo>
                      <a:lnTo>
                        <a:pt x="433388" y="28575"/>
                      </a:lnTo>
                      <a:lnTo>
                        <a:pt x="433388" y="134303"/>
                      </a:lnTo>
                      <a:cubicBezTo>
                        <a:pt x="433388" y="141922"/>
                        <a:pt x="440055" y="148590"/>
                        <a:pt x="447675" y="148590"/>
                      </a:cubicBezTo>
                      <a:lnTo>
                        <a:pt x="549593" y="148590"/>
                      </a:lnTo>
                      <a:cubicBezTo>
                        <a:pt x="557213" y="148590"/>
                        <a:pt x="563880" y="141922"/>
                        <a:pt x="563880" y="134303"/>
                      </a:cubicBezTo>
                      <a:lnTo>
                        <a:pt x="563880" y="28575"/>
                      </a:lnTo>
                      <a:lnTo>
                        <a:pt x="695325" y="28575"/>
                      </a:lnTo>
                      <a:lnTo>
                        <a:pt x="695325" y="419100"/>
                      </a:lnTo>
                      <a:lnTo>
                        <a:pt x="498158" y="419100"/>
                      </a:lnTo>
                      <a:cubicBezTo>
                        <a:pt x="498158" y="419100"/>
                        <a:pt x="497205" y="419100"/>
                        <a:pt x="497205" y="419100"/>
                      </a:cubicBezTo>
                      <a:cubicBezTo>
                        <a:pt x="497205" y="419100"/>
                        <a:pt x="496253" y="419100"/>
                        <a:pt x="496253" y="419100"/>
                      </a:cubicBezTo>
                      <a:lnTo>
                        <a:pt x="301942" y="419100"/>
                      </a:lnTo>
                      <a:lnTo>
                        <a:pt x="301942" y="28575"/>
                      </a:lnTo>
                      <a:close/>
                      <a:moveTo>
                        <a:pt x="248602" y="448628"/>
                      </a:moveTo>
                      <a:lnTo>
                        <a:pt x="321945" y="448628"/>
                      </a:lnTo>
                      <a:lnTo>
                        <a:pt x="321945" y="540068"/>
                      </a:lnTo>
                      <a:lnTo>
                        <a:pt x="248602" y="540068"/>
                      </a:lnTo>
                      <a:lnTo>
                        <a:pt x="248602" y="448628"/>
                      </a:lnTo>
                      <a:close/>
                      <a:moveTo>
                        <a:pt x="88582" y="448628"/>
                      </a:moveTo>
                      <a:lnTo>
                        <a:pt x="220027" y="448628"/>
                      </a:lnTo>
                      <a:lnTo>
                        <a:pt x="220027" y="554355"/>
                      </a:lnTo>
                      <a:cubicBezTo>
                        <a:pt x="220027" y="561975"/>
                        <a:pt x="226695" y="568643"/>
                        <a:pt x="234315" y="568643"/>
                      </a:cubicBezTo>
                      <a:lnTo>
                        <a:pt x="336233" y="568643"/>
                      </a:lnTo>
                      <a:cubicBezTo>
                        <a:pt x="343853" y="568643"/>
                        <a:pt x="350520" y="561975"/>
                        <a:pt x="350520" y="554355"/>
                      </a:cubicBezTo>
                      <a:lnTo>
                        <a:pt x="350520" y="448628"/>
                      </a:lnTo>
                      <a:lnTo>
                        <a:pt x="481965" y="448628"/>
                      </a:lnTo>
                      <a:lnTo>
                        <a:pt x="481965" y="843915"/>
                      </a:lnTo>
                      <a:lnTo>
                        <a:pt x="88582" y="843915"/>
                      </a:lnTo>
                      <a:lnTo>
                        <a:pt x="88582" y="448628"/>
                      </a:lnTo>
                      <a:close/>
                      <a:moveTo>
                        <a:pt x="120015" y="965835"/>
                      </a:moveTo>
                      <a:lnTo>
                        <a:pt x="82868" y="965835"/>
                      </a:lnTo>
                      <a:lnTo>
                        <a:pt x="82868" y="934402"/>
                      </a:lnTo>
                      <a:lnTo>
                        <a:pt x="120015" y="934402"/>
                      </a:lnTo>
                      <a:lnTo>
                        <a:pt x="120015" y="965835"/>
                      </a:lnTo>
                      <a:close/>
                      <a:moveTo>
                        <a:pt x="911543" y="965835"/>
                      </a:moveTo>
                      <a:lnTo>
                        <a:pt x="874395" y="965835"/>
                      </a:lnTo>
                      <a:lnTo>
                        <a:pt x="874395" y="934402"/>
                      </a:lnTo>
                      <a:lnTo>
                        <a:pt x="911543" y="934402"/>
                      </a:lnTo>
                      <a:lnTo>
                        <a:pt x="911543" y="965835"/>
                      </a:lnTo>
                      <a:close/>
                      <a:moveTo>
                        <a:pt x="971550" y="905827"/>
                      </a:moveTo>
                      <a:lnTo>
                        <a:pt x="925830" y="905827"/>
                      </a:lnTo>
                      <a:lnTo>
                        <a:pt x="860108" y="905827"/>
                      </a:lnTo>
                      <a:lnTo>
                        <a:pt x="134302" y="905827"/>
                      </a:lnTo>
                      <a:lnTo>
                        <a:pt x="68580" y="905827"/>
                      </a:lnTo>
                      <a:lnTo>
                        <a:pt x="28575" y="905827"/>
                      </a:lnTo>
                      <a:lnTo>
                        <a:pt x="28575" y="872490"/>
                      </a:lnTo>
                      <a:lnTo>
                        <a:pt x="971550" y="872490"/>
                      </a:lnTo>
                      <a:lnTo>
                        <a:pt x="971550" y="9058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99" name="Free-form: Shape 98">
                  <a:extLst>
                    <a:ext uri="{FF2B5EF4-FFF2-40B4-BE49-F238E27FC236}">
                      <a16:creationId xmlns:a16="http://schemas.microsoft.com/office/drawing/2014/main" id="{CDADB739-BAF7-D7B7-72DD-C3DA637117A6}"/>
                    </a:ext>
                  </a:extLst>
                </p:cNvPr>
                <p:cNvSpPr/>
                <p:nvPr/>
              </p:nvSpPr>
              <p:spPr>
                <a:xfrm>
                  <a:off x="20538223" y="2168636"/>
                  <a:ext cx="199163" cy="115252"/>
                </a:xfrm>
                <a:custGeom>
                  <a:avLst/>
                  <a:gdLst>
                    <a:gd name="connsiteX0" fmla="*/ 185738 w 199163"/>
                    <a:gd name="connsiteY0" fmla="*/ 0 h 115252"/>
                    <a:gd name="connsiteX1" fmla="*/ 14288 w 199163"/>
                    <a:gd name="connsiteY1" fmla="*/ 0 h 115252"/>
                    <a:gd name="connsiteX2" fmla="*/ 0 w 199163"/>
                    <a:gd name="connsiteY2" fmla="*/ 14288 h 115252"/>
                    <a:gd name="connsiteX3" fmla="*/ 0 w 199163"/>
                    <a:gd name="connsiteY3" fmla="*/ 100965 h 115252"/>
                    <a:gd name="connsiteX4" fmla="*/ 14288 w 199163"/>
                    <a:gd name="connsiteY4" fmla="*/ 115253 h 115252"/>
                    <a:gd name="connsiteX5" fmla="*/ 184785 w 199163"/>
                    <a:gd name="connsiteY5" fmla="*/ 115253 h 115252"/>
                    <a:gd name="connsiteX6" fmla="*/ 199073 w 199163"/>
                    <a:gd name="connsiteY6" fmla="*/ 100965 h 115252"/>
                    <a:gd name="connsiteX7" fmla="*/ 199073 w 199163"/>
                    <a:gd name="connsiteY7" fmla="*/ 14288 h 115252"/>
                    <a:gd name="connsiteX8" fmla="*/ 185738 w 199163"/>
                    <a:gd name="connsiteY8" fmla="*/ 0 h 115252"/>
                    <a:gd name="connsiteX9" fmla="*/ 171450 w 199163"/>
                    <a:gd name="connsiteY9" fmla="*/ 86678 h 115252"/>
                    <a:gd name="connsiteX10" fmla="*/ 28575 w 199163"/>
                    <a:gd name="connsiteY10" fmla="*/ 86678 h 115252"/>
                    <a:gd name="connsiteX11" fmla="*/ 28575 w 199163"/>
                    <a:gd name="connsiteY11" fmla="*/ 28575 h 115252"/>
                    <a:gd name="connsiteX12" fmla="*/ 171450 w 199163"/>
                    <a:gd name="connsiteY12" fmla="*/ 28575 h 115252"/>
                    <a:gd name="connsiteX13" fmla="*/ 171450 w 199163"/>
                    <a:gd name="connsiteY13" fmla="*/ 86678 h 1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9163" h="115252">
                      <a:moveTo>
                        <a:pt x="185738" y="0"/>
                      </a:moveTo>
                      <a:lnTo>
                        <a:pt x="14288" y="0"/>
                      </a:lnTo>
                      <a:cubicBezTo>
                        <a:pt x="6667" y="0"/>
                        <a:pt x="0" y="6667"/>
                        <a:pt x="0" y="14288"/>
                      </a:cubicBezTo>
                      <a:lnTo>
                        <a:pt x="0" y="100965"/>
                      </a:lnTo>
                      <a:cubicBezTo>
                        <a:pt x="0" y="108585"/>
                        <a:pt x="6667" y="115253"/>
                        <a:pt x="14288" y="115253"/>
                      </a:cubicBezTo>
                      <a:lnTo>
                        <a:pt x="184785" y="115253"/>
                      </a:lnTo>
                      <a:cubicBezTo>
                        <a:pt x="192405" y="115253"/>
                        <a:pt x="199073" y="108585"/>
                        <a:pt x="199073" y="100965"/>
                      </a:cubicBezTo>
                      <a:lnTo>
                        <a:pt x="199073" y="14288"/>
                      </a:lnTo>
                      <a:cubicBezTo>
                        <a:pt x="200025" y="5715"/>
                        <a:pt x="193358" y="0"/>
                        <a:pt x="185738" y="0"/>
                      </a:cubicBezTo>
                      <a:close/>
                      <a:moveTo>
                        <a:pt x="171450" y="86678"/>
                      </a:moveTo>
                      <a:lnTo>
                        <a:pt x="28575" y="86678"/>
                      </a:lnTo>
                      <a:lnTo>
                        <a:pt x="28575" y="28575"/>
                      </a:lnTo>
                      <a:lnTo>
                        <a:pt x="171450" y="28575"/>
                      </a:lnTo>
                      <a:lnTo>
                        <a:pt x="171450" y="8667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00" name="Free-form: Shape 99">
                  <a:extLst>
                    <a:ext uri="{FF2B5EF4-FFF2-40B4-BE49-F238E27FC236}">
                      <a16:creationId xmlns:a16="http://schemas.microsoft.com/office/drawing/2014/main" id="{31CFCACB-EAE2-34EC-F0D4-1D78928FBC5C}"/>
                    </a:ext>
                  </a:extLst>
                </p:cNvPr>
                <p:cNvSpPr/>
                <p:nvPr/>
              </p:nvSpPr>
              <p:spPr>
                <a:xfrm>
                  <a:off x="20751583" y="1749536"/>
                  <a:ext cx="199072" cy="115252"/>
                </a:xfrm>
                <a:custGeom>
                  <a:avLst/>
                  <a:gdLst>
                    <a:gd name="connsiteX0" fmla="*/ 199073 w 199072"/>
                    <a:gd name="connsiteY0" fmla="*/ 100965 h 115252"/>
                    <a:gd name="connsiteX1" fmla="*/ 199073 w 199072"/>
                    <a:gd name="connsiteY1" fmla="*/ 14288 h 115252"/>
                    <a:gd name="connsiteX2" fmla="*/ 184785 w 199072"/>
                    <a:gd name="connsiteY2" fmla="*/ 0 h 115252"/>
                    <a:gd name="connsiteX3" fmla="*/ 14288 w 199072"/>
                    <a:gd name="connsiteY3" fmla="*/ 0 h 115252"/>
                    <a:gd name="connsiteX4" fmla="*/ 0 w 199072"/>
                    <a:gd name="connsiteY4" fmla="*/ 14288 h 115252"/>
                    <a:gd name="connsiteX5" fmla="*/ 0 w 199072"/>
                    <a:gd name="connsiteY5" fmla="*/ 100965 h 115252"/>
                    <a:gd name="connsiteX6" fmla="*/ 14288 w 199072"/>
                    <a:gd name="connsiteY6" fmla="*/ 115252 h 115252"/>
                    <a:gd name="connsiteX7" fmla="*/ 184785 w 199072"/>
                    <a:gd name="connsiteY7" fmla="*/ 115252 h 115252"/>
                    <a:gd name="connsiteX8" fmla="*/ 199073 w 199072"/>
                    <a:gd name="connsiteY8" fmla="*/ 100965 h 115252"/>
                    <a:gd name="connsiteX9" fmla="*/ 170498 w 199072"/>
                    <a:gd name="connsiteY9" fmla="*/ 86677 h 115252"/>
                    <a:gd name="connsiteX10" fmla="*/ 28575 w 199072"/>
                    <a:gd name="connsiteY10" fmla="*/ 86677 h 115252"/>
                    <a:gd name="connsiteX11" fmla="*/ 28575 w 199072"/>
                    <a:gd name="connsiteY11" fmla="*/ 28575 h 115252"/>
                    <a:gd name="connsiteX12" fmla="*/ 170498 w 199072"/>
                    <a:gd name="connsiteY12" fmla="*/ 28575 h 115252"/>
                    <a:gd name="connsiteX13" fmla="*/ 170498 w 199072"/>
                    <a:gd name="connsiteY13" fmla="*/ 86677 h 1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9072" h="115252">
                      <a:moveTo>
                        <a:pt x="199073" y="100965"/>
                      </a:moveTo>
                      <a:lnTo>
                        <a:pt x="199073" y="14288"/>
                      </a:lnTo>
                      <a:cubicBezTo>
                        <a:pt x="199073" y="6667"/>
                        <a:pt x="192405" y="0"/>
                        <a:pt x="184785" y="0"/>
                      </a:cubicBezTo>
                      <a:lnTo>
                        <a:pt x="14288" y="0"/>
                      </a:lnTo>
                      <a:cubicBezTo>
                        <a:pt x="6667" y="0"/>
                        <a:pt x="0" y="6667"/>
                        <a:pt x="0" y="14288"/>
                      </a:cubicBezTo>
                      <a:lnTo>
                        <a:pt x="0" y="100965"/>
                      </a:lnTo>
                      <a:cubicBezTo>
                        <a:pt x="0" y="108585"/>
                        <a:pt x="6667" y="115252"/>
                        <a:pt x="14288" y="115252"/>
                      </a:cubicBezTo>
                      <a:lnTo>
                        <a:pt x="184785" y="115252"/>
                      </a:lnTo>
                      <a:cubicBezTo>
                        <a:pt x="193357" y="115252"/>
                        <a:pt x="199073" y="108585"/>
                        <a:pt x="199073" y="100965"/>
                      </a:cubicBezTo>
                      <a:close/>
                      <a:moveTo>
                        <a:pt x="170498" y="86677"/>
                      </a:moveTo>
                      <a:lnTo>
                        <a:pt x="28575" y="86677"/>
                      </a:lnTo>
                      <a:lnTo>
                        <a:pt x="28575" y="28575"/>
                      </a:lnTo>
                      <a:lnTo>
                        <a:pt x="170498" y="28575"/>
                      </a:lnTo>
                      <a:lnTo>
                        <a:pt x="170498" y="866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01" name="Free-form: Shape 100">
                  <a:extLst>
                    <a:ext uri="{FF2B5EF4-FFF2-40B4-BE49-F238E27FC236}">
                      <a16:creationId xmlns:a16="http://schemas.microsoft.com/office/drawing/2014/main" id="{F4DA01D6-F8D9-A221-874B-64788B2E9F54}"/>
                    </a:ext>
                  </a:extLst>
                </p:cNvPr>
                <p:cNvSpPr/>
                <p:nvPr/>
              </p:nvSpPr>
              <p:spPr>
                <a:xfrm>
                  <a:off x="20963037" y="2168636"/>
                  <a:ext cx="199072" cy="115252"/>
                </a:xfrm>
                <a:custGeom>
                  <a:avLst/>
                  <a:gdLst>
                    <a:gd name="connsiteX0" fmla="*/ 14288 w 199072"/>
                    <a:gd name="connsiteY0" fmla="*/ 0 h 115252"/>
                    <a:gd name="connsiteX1" fmla="*/ 0 w 199072"/>
                    <a:gd name="connsiteY1" fmla="*/ 14288 h 115252"/>
                    <a:gd name="connsiteX2" fmla="*/ 0 w 199072"/>
                    <a:gd name="connsiteY2" fmla="*/ 100965 h 115252"/>
                    <a:gd name="connsiteX3" fmla="*/ 14288 w 199072"/>
                    <a:gd name="connsiteY3" fmla="*/ 115253 h 115252"/>
                    <a:gd name="connsiteX4" fmla="*/ 184785 w 199072"/>
                    <a:gd name="connsiteY4" fmla="*/ 115253 h 115252"/>
                    <a:gd name="connsiteX5" fmla="*/ 199073 w 199072"/>
                    <a:gd name="connsiteY5" fmla="*/ 100965 h 115252"/>
                    <a:gd name="connsiteX6" fmla="*/ 199073 w 199072"/>
                    <a:gd name="connsiteY6" fmla="*/ 14288 h 115252"/>
                    <a:gd name="connsiteX7" fmla="*/ 184785 w 199072"/>
                    <a:gd name="connsiteY7" fmla="*/ 0 h 115252"/>
                    <a:gd name="connsiteX8" fmla="*/ 14288 w 199072"/>
                    <a:gd name="connsiteY8" fmla="*/ 0 h 115252"/>
                    <a:gd name="connsiteX9" fmla="*/ 171450 w 199072"/>
                    <a:gd name="connsiteY9" fmla="*/ 86678 h 115252"/>
                    <a:gd name="connsiteX10" fmla="*/ 29527 w 199072"/>
                    <a:gd name="connsiteY10" fmla="*/ 86678 h 115252"/>
                    <a:gd name="connsiteX11" fmla="*/ 29527 w 199072"/>
                    <a:gd name="connsiteY11" fmla="*/ 28575 h 115252"/>
                    <a:gd name="connsiteX12" fmla="*/ 171450 w 199072"/>
                    <a:gd name="connsiteY12" fmla="*/ 28575 h 115252"/>
                    <a:gd name="connsiteX13" fmla="*/ 171450 w 199072"/>
                    <a:gd name="connsiteY13" fmla="*/ 86678 h 1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9072" h="115252">
                      <a:moveTo>
                        <a:pt x="14288" y="0"/>
                      </a:moveTo>
                      <a:cubicBezTo>
                        <a:pt x="6668" y="0"/>
                        <a:pt x="0" y="6667"/>
                        <a:pt x="0" y="14288"/>
                      </a:cubicBezTo>
                      <a:lnTo>
                        <a:pt x="0" y="100965"/>
                      </a:lnTo>
                      <a:cubicBezTo>
                        <a:pt x="0" y="108585"/>
                        <a:pt x="6668" y="115253"/>
                        <a:pt x="14288" y="115253"/>
                      </a:cubicBezTo>
                      <a:lnTo>
                        <a:pt x="184785" y="115253"/>
                      </a:lnTo>
                      <a:cubicBezTo>
                        <a:pt x="192405" y="115253"/>
                        <a:pt x="199073" y="108585"/>
                        <a:pt x="199073" y="100965"/>
                      </a:cubicBezTo>
                      <a:lnTo>
                        <a:pt x="199073" y="14288"/>
                      </a:lnTo>
                      <a:cubicBezTo>
                        <a:pt x="199073" y="6667"/>
                        <a:pt x="192405" y="0"/>
                        <a:pt x="184785" y="0"/>
                      </a:cubicBezTo>
                      <a:lnTo>
                        <a:pt x="14288" y="0"/>
                      </a:lnTo>
                      <a:close/>
                      <a:moveTo>
                        <a:pt x="171450" y="86678"/>
                      </a:moveTo>
                      <a:lnTo>
                        <a:pt x="29527" y="86678"/>
                      </a:lnTo>
                      <a:lnTo>
                        <a:pt x="29527" y="28575"/>
                      </a:lnTo>
                      <a:lnTo>
                        <a:pt x="171450" y="28575"/>
                      </a:lnTo>
                      <a:lnTo>
                        <a:pt x="171450" y="8667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</p:grp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4F7CDD3-D03A-234D-0123-F8682FAC5786}"/>
                </a:ext>
              </a:extLst>
            </p:cNvPr>
            <p:cNvGrpSpPr/>
            <p:nvPr/>
          </p:nvGrpSpPr>
          <p:grpSpPr>
            <a:xfrm>
              <a:off x="4920415" y="5163813"/>
              <a:ext cx="3519062" cy="4619169"/>
              <a:chOff x="5698656" y="4514072"/>
              <a:chExt cx="4133821" cy="5426110"/>
            </a:xfrm>
          </p:grpSpPr>
          <p:sp>
            <p:nvSpPr>
              <p:cNvPr id="6" name="Graphic 18">
                <a:extLst>
                  <a:ext uri="{FF2B5EF4-FFF2-40B4-BE49-F238E27FC236}">
                    <a16:creationId xmlns:a16="http://schemas.microsoft.com/office/drawing/2014/main" id="{82F98A89-8A0B-2503-7593-BEC2576081D5}"/>
                  </a:ext>
                </a:extLst>
              </p:cNvPr>
              <p:cNvSpPr/>
              <p:nvPr/>
            </p:nvSpPr>
            <p:spPr>
              <a:xfrm flipH="1">
                <a:off x="6277301" y="4514072"/>
                <a:ext cx="2976530" cy="32416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noFill/>
              <a:ln w="76200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 sz="1600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7" name="Graphic 18">
                <a:extLst>
                  <a:ext uri="{FF2B5EF4-FFF2-40B4-BE49-F238E27FC236}">
                    <a16:creationId xmlns:a16="http://schemas.microsoft.com/office/drawing/2014/main" id="{CA96DF8D-30C5-FBDE-F720-B6168A015774}"/>
                  </a:ext>
                </a:extLst>
              </p:cNvPr>
              <p:cNvSpPr/>
              <p:nvPr/>
            </p:nvSpPr>
            <p:spPr>
              <a:xfrm flipH="1">
                <a:off x="6602174" y="4867877"/>
                <a:ext cx="2326785" cy="253400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2"/>
                  </a:solidFill>
                  <a:latin typeface="Josefin Sans" pitchFamily="2" charset="0"/>
                </a:endParaRPr>
              </a:p>
            </p:txBody>
          </p:sp>
          <p:sp>
            <p:nvSpPr>
              <p:cNvPr id="26" name="Monotonectally deliver functionalized…">
                <a:extLst>
                  <a:ext uri="{FF2B5EF4-FFF2-40B4-BE49-F238E27FC236}">
                    <a16:creationId xmlns:a16="http://schemas.microsoft.com/office/drawing/2014/main" id="{69D93E4C-3946-91FF-AFB8-9B0CDB960E81}"/>
                  </a:ext>
                </a:extLst>
              </p:cNvPr>
              <p:cNvSpPr txBox="1"/>
              <p:nvPr/>
            </p:nvSpPr>
            <p:spPr>
              <a:xfrm>
                <a:off x="5698656" y="9487750"/>
                <a:ext cx="4133821" cy="45243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sz="2000" b="0">
                    <a:solidFill>
                      <a:srgbClr val="747A82"/>
                    </a:solidFill>
                    <a:latin typeface="Lato-Light"/>
                    <a:ea typeface="Lato-Light"/>
                    <a:cs typeface="Lato-Light"/>
                    <a:sym typeface="Lato-Light"/>
                  </a:defRPr>
                </a:pPr>
                <a:r>
                  <a:rPr lang="en-US" sz="2000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Active Costumer</a:t>
                </a:r>
              </a:p>
            </p:txBody>
          </p:sp>
          <p:sp>
            <p:nvSpPr>
              <p:cNvPr id="27" name="Monotonectally deliver functionalized…">
                <a:extLst>
                  <a:ext uri="{FF2B5EF4-FFF2-40B4-BE49-F238E27FC236}">
                    <a16:creationId xmlns:a16="http://schemas.microsoft.com/office/drawing/2014/main" id="{9D269370-545E-5886-00A5-1320131774D4}"/>
                  </a:ext>
                </a:extLst>
              </p:cNvPr>
              <p:cNvSpPr txBox="1"/>
              <p:nvPr/>
            </p:nvSpPr>
            <p:spPr>
              <a:xfrm>
                <a:off x="6061793" y="8448695"/>
                <a:ext cx="3407546" cy="70862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30000"/>
                  </a:lnSpc>
                  <a:defRPr b="0">
                    <a:solidFill>
                      <a:srgbClr val="2C2E3C"/>
                    </a:solidFill>
                    <a:latin typeface="Lato Black"/>
                    <a:ea typeface="Lato Black"/>
                    <a:cs typeface="Lato Black"/>
                    <a:sym typeface="Lato Black"/>
                  </a:defRPr>
                </a:pPr>
                <a:r>
                  <a:rPr lang="en-US" sz="3200" b="1" dirty="0">
                    <a:solidFill>
                      <a:schemeClr val="tx2"/>
                    </a:solidFill>
                    <a:latin typeface="Josefin Sans" pitchFamily="2" charset="0"/>
                    <a:ea typeface="Tahoma" panose="020B0604030504040204" pitchFamily="34" charset="0"/>
                    <a:cs typeface="Tahoma" panose="020B0604030504040204" pitchFamily="34" charset="0"/>
                  </a:rPr>
                  <a:t>1700+</a:t>
                </a:r>
                <a:endParaRPr lang="en-US" sz="32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grpSp>
            <p:nvGrpSpPr>
              <p:cNvPr id="107" name="Graphic 16">
                <a:extLst>
                  <a:ext uri="{FF2B5EF4-FFF2-40B4-BE49-F238E27FC236}">
                    <a16:creationId xmlns:a16="http://schemas.microsoft.com/office/drawing/2014/main" id="{919058B5-829E-228D-986F-9C5C0E096E29}"/>
                  </a:ext>
                </a:extLst>
              </p:cNvPr>
              <p:cNvGrpSpPr/>
              <p:nvPr/>
            </p:nvGrpSpPr>
            <p:grpSpPr>
              <a:xfrm>
                <a:off x="7245501" y="5617674"/>
                <a:ext cx="1040130" cy="1034414"/>
                <a:chOff x="11225916" y="1462833"/>
                <a:chExt cx="1040130" cy="1034414"/>
              </a:xfrm>
              <a:solidFill>
                <a:schemeClr val="accent1"/>
              </a:solidFill>
            </p:grpSpPr>
            <p:sp>
              <p:nvSpPr>
                <p:cNvPr id="108" name="Free-form: Shape 107">
                  <a:extLst>
                    <a:ext uri="{FF2B5EF4-FFF2-40B4-BE49-F238E27FC236}">
                      <a16:creationId xmlns:a16="http://schemas.microsoft.com/office/drawing/2014/main" id="{9579320D-A2B0-1479-76B0-9D875E7BBFB4}"/>
                    </a:ext>
                  </a:extLst>
                </p:cNvPr>
                <p:cNvSpPr/>
                <p:nvPr/>
              </p:nvSpPr>
              <p:spPr>
                <a:xfrm>
                  <a:off x="11771698" y="1982430"/>
                  <a:ext cx="423668" cy="514817"/>
                </a:xfrm>
                <a:custGeom>
                  <a:avLst/>
                  <a:gdLst>
                    <a:gd name="connsiteX0" fmla="*/ 371475 w 423668"/>
                    <a:gd name="connsiteY0" fmla="*/ 468 h 514817"/>
                    <a:gd name="connsiteX1" fmla="*/ 339090 w 423668"/>
                    <a:gd name="connsiteY1" fmla="*/ 33805 h 514817"/>
                    <a:gd name="connsiteX2" fmla="*/ 336233 w 423668"/>
                    <a:gd name="connsiteY2" fmla="*/ 40473 h 514817"/>
                    <a:gd name="connsiteX3" fmla="*/ 173355 w 423668"/>
                    <a:gd name="connsiteY3" fmla="*/ 241450 h 514817"/>
                    <a:gd name="connsiteX4" fmla="*/ 160020 w 423668"/>
                    <a:gd name="connsiteY4" fmla="*/ 244308 h 514817"/>
                    <a:gd name="connsiteX5" fmla="*/ 154305 w 423668"/>
                    <a:gd name="connsiteY5" fmla="*/ 240498 h 514817"/>
                    <a:gd name="connsiteX6" fmla="*/ 165735 w 423668"/>
                    <a:gd name="connsiteY6" fmla="*/ 197635 h 514817"/>
                    <a:gd name="connsiteX7" fmla="*/ 166688 w 423668"/>
                    <a:gd name="connsiteY7" fmla="*/ 195730 h 514817"/>
                    <a:gd name="connsiteX8" fmla="*/ 172403 w 423668"/>
                    <a:gd name="connsiteY8" fmla="*/ 186205 h 514817"/>
                    <a:gd name="connsiteX9" fmla="*/ 180023 w 423668"/>
                    <a:gd name="connsiteY9" fmla="*/ 92860 h 514817"/>
                    <a:gd name="connsiteX10" fmla="*/ 80010 w 423668"/>
                    <a:gd name="connsiteY10" fmla="*/ 138580 h 514817"/>
                    <a:gd name="connsiteX11" fmla="*/ 72390 w 423668"/>
                    <a:gd name="connsiteY11" fmla="*/ 147153 h 514817"/>
                    <a:gd name="connsiteX12" fmla="*/ 25718 w 423668"/>
                    <a:gd name="connsiteY12" fmla="*/ 244308 h 514817"/>
                    <a:gd name="connsiteX13" fmla="*/ 25718 w 423668"/>
                    <a:gd name="connsiteY13" fmla="*/ 341463 h 514817"/>
                    <a:gd name="connsiteX14" fmla="*/ 41910 w 423668"/>
                    <a:gd name="connsiteY14" fmla="*/ 353845 h 514817"/>
                    <a:gd name="connsiteX15" fmla="*/ 54293 w 423668"/>
                    <a:gd name="connsiteY15" fmla="*/ 337653 h 514817"/>
                    <a:gd name="connsiteX16" fmla="*/ 54293 w 423668"/>
                    <a:gd name="connsiteY16" fmla="*/ 250023 h 514817"/>
                    <a:gd name="connsiteX17" fmla="*/ 94298 w 423668"/>
                    <a:gd name="connsiteY17" fmla="*/ 167155 h 514817"/>
                    <a:gd name="connsiteX18" fmla="*/ 102870 w 423668"/>
                    <a:gd name="connsiteY18" fmla="*/ 157630 h 514817"/>
                    <a:gd name="connsiteX19" fmla="*/ 163830 w 423668"/>
                    <a:gd name="connsiteY19" fmla="*/ 115720 h 514817"/>
                    <a:gd name="connsiteX20" fmla="*/ 148590 w 423668"/>
                    <a:gd name="connsiteY20" fmla="*/ 172870 h 514817"/>
                    <a:gd name="connsiteX21" fmla="*/ 142875 w 423668"/>
                    <a:gd name="connsiteY21" fmla="*/ 184300 h 514817"/>
                    <a:gd name="connsiteX22" fmla="*/ 141923 w 423668"/>
                    <a:gd name="connsiteY22" fmla="*/ 186205 h 514817"/>
                    <a:gd name="connsiteX23" fmla="*/ 131445 w 423668"/>
                    <a:gd name="connsiteY23" fmla="*/ 256690 h 514817"/>
                    <a:gd name="connsiteX24" fmla="*/ 156210 w 423668"/>
                    <a:gd name="connsiteY24" fmla="*/ 274788 h 514817"/>
                    <a:gd name="connsiteX25" fmla="*/ 192405 w 423668"/>
                    <a:gd name="connsiteY25" fmla="*/ 267168 h 514817"/>
                    <a:gd name="connsiteX26" fmla="*/ 363855 w 423668"/>
                    <a:gd name="connsiteY26" fmla="*/ 55713 h 514817"/>
                    <a:gd name="connsiteX27" fmla="*/ 367665 w 423668"/>
                    <a:gd name="connsiteY27" fmla="*/ 48093 h 514817"/>
                    <a:gd name="connsiteX28" fmla="*/ 378142 w 423668"/>
                    <a:gd name="connsiteY28" fmla="*/ 31900 h 514817"/>
                    <a:gd name="connsiteX29" fmla="*/ 389573 w 423668"/>
                    <a:gd name="connsiteY29" fmla="*/ 34758 h 514817"/>
                    <a:gd name="connsiteX30" fmla="*/ 394335 w 423668"/>
                    <a:gd name="connsiteY30" fmla="*/ 65238 h 514817"/>
                    <a:gd name="connsiteX31" fmla="*/ 317183 w 423668"/>
                    <a:gd name="connsiteY31" fmla="*/ 224305 h 514817"/>
                    <a:gd name="connsiteX32" fmla="*/ 193358 w 423668"/>
                    <a:gd name="connsiteY32" fmla="*/ 352893 h 514817"/>
                    <a:gd name="connsiteX33" fmla="*/ 187643 w 423668"/>
                    <a:gd name="connsiteY33" fmla="*/ 364323 h 514817"/>
                    <a:gd name="connsiteX34" fmla="*/ 187643 w 423668"/>
                    <a:gd name="connsiteY34" fmla="*/ 390993 h 514817"/>
                    <a:gd name="connsiteX35" fmla="*/ 174308 w 423668"/>
                    <a:gd name="connsiteY35" fmla="*/ 389088 h 514817"/>
                    <a:gd name="connsiteX36" fmla="*/ 54293 w 423668"/>
                    <a:gd name="connsiteY36" fmla="*/ 389088 h 514817"/>
                    <a:gd name="connsiteX37" fmla="*/ 0 w 423668"/>
                    <a:gd name="connsiteY37" fmla="*/ 443380 h 514817"/>
                    <a:gd name="connsiteX38" fmla="*/ 0 w 423668"/>
                    <a:gd name="connsiteY38" fmla="*/ 460525 h 514817"/>
                    <a:gd name="connsiteX39" fmla="*/ 54293 w 423668"/>
                    <a:gd name="connsiteY39" fmla="*/ 514818 h 514817"/>
                    <a:gd name="connsiteX40" fmla="*/ 174308 w 423668"/>
                    <a:gd name="connsiteY40" fmla="*/ 514818 h 514817"/>
                    <a:gd name="connsiteX41" fmla="*/ 228600 w 423668"/>
                    <a:gd name="connsiteY41" fmla="*/ 460525 h 514817"/>
                    <a:gd name="connsiteX42" fmla="*/ 228600 w 423668"/>
                    <a:gd name="connsiteY42" fmla="*/ 443380 h 514817"/>
                    <a:gd name="connsiteX43" fmla="*/ 216218 w 423668"/>
                    <a:gd name="connsiteY43" fmla="*/ 409090 h 514817"/>
                    <a:gd name="connsiteX44" fmla="*/ 216218 w 423668"/>
                    <a:gd name="connsiteY44" fmla="*/ 370990 h 514817"/>
                    <a:gd name="connsiteX45" fmla="*/ 340995 w 423668"/>
                    <a:gd name="connsiteY45" fmla="*/ 239545 h 514817"/>
                    <a:gd name="connsiteX46" fmla="*/ 421958 w 423668"/>
                    <a:gd name="connsiteY46" fmla="*/ 70000 h 514817"/>
                    <a:gd name="connsiteX47" fmla="*/ 409575 w 423668"/>
                    <a:gd name="connsiteY47" fmla="*/ 13803 h 514817"/>
                    <a:gd name="connsiteX48" fmla="*/ 371475 w 423668"/>
                    <a:gd name="connsiteY48" fmla="*/ 468 h 514817"/>
                    <a:gd name="connsiteX49" fmla="*/ 198120 w 423668"/>
                    <a:gd name="connsiteY49" fmla="*/ 457668 h 514817"/>
                    <a:gd name="connsiteX50" fmla="*/ 172403 w 423668"/>
                    <a:gd name="connsiteY50" fmla="*/ 483385 h 514817"/>
                    <a:gd name="connsiteX51" fmla="*/ 52388 w 423668"/>
                    <a:gd name="connsiteY51" fmla="*/ 483385 h 514817"/>
                    <a:gd name="connsiteX52" fmla="*/ 26670 w 423668"/>
                    <a:gd name="connsiteY52" fmla="*/ 457668 h 514817"/>
                    <a:gd name="connsiteX53" fmla="*/ 26670 w 423668"/>
                    <a:gd name="connsiteY53" fmla="*/ 440523 h 514817"/>
                    <a:gd name="connsiteX54" fmla="*/ 52388 w 423668"/>
                    <a:gd name="connsiteY54" fmla="*/ 414805 h 514817"/>
                    <a:gd name="connsiteX55" fmla="*/ 172403 w 423668"/>
                    <a:gd name="connsiteY55" fmla="*/ 414805 h 514817"/>
                    <a:gd name="connsiteX56" fmla="*/ 198120 w 423668"/>
                    <a:gd name="connsiteY56" fmla="*/ 440523 h 514817"/>
                    <a:gd name="connsiteX57" fmla="*/ 198120 w 423668"/>
                    <a:gd name="connsiteY57" fmla="*/ 457668 h 514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23668" h="514817">
                      <a:moveTo>
                        <a:pt x="371475" y="468"/>
                      </a:moveTo>
                      <a:cubicBezTo>
                        <a:pt x="352425" y="3325"/>
                        <a:pt x="344805" y="21423"/>
                        <a:pt x="339090" y="33805"/>
                      </a:cubicBezTo>
                      <a:cubicBezTo>
                        <a:pt x="338138" y="35710"/>
                        <a:pt x="337185" y="38568"/>
                        <a:pt x="336233" y="40473"/>
                      </a:cubicBezTo>
                      <a:cubicBezTo>
                        <a:pt x="306705" y="99528"/>
                        <a:pt x="254317" y="183348"/>
                        <a:pt x="173355" y="241450"/>
                      </a:cubicBezTo>
                      <a:cubicBezTo>
                        <a:pt x="169545" y="244308"/>
                        <a:pt x="163830" y="245260"/>
                        <a:pt x="160020" y="244308"/>
                      </a:cubicBezTo>
                      <a:cubicBezTo>
                        <a:pt x="156210" y="243355"/>
                        <a:pt x="154305" y="241450"/>
                        <a:pt x="154305" y="240498"/>
                      </a:cubicBezTo>
                      <a:cubicBezTo>
                        <a:pt x="148590" y="230973"/>
                        <a:pt x="160973" y="207160"/>
                        <a:pt x="165735" y="197635"/>
                      </a:cubicBezTo>
                      <a:lnTo>
                        <a:pt x="166688" y="195730"/>
                      </a:lnTo>
                      <a:cubicBezTo>
                        <a:pt x="167640" y="192873"/>
                        <a:pt x="169545" y="190015"/>
                        <a:pt x="172403" y="186205"/>
                      </a:cubicBezTo>
                      <a:cubicBezTo>
                        <a:pt x="185738" y="161440"/>
                        <a:pt x="210503" y="116673"/>
                        <a:pt x="180023" y="92860"/>
                      </a:cubicBezTo>
                      <a:cubicBezTo>
                        <a:pt x="142875" y="64285"/>
                        <a:pt x="101918" y="112863"/>
                        <a:pt x="80010" y="138580"/>
                      </a:cubicBezTo>
                      <a:cubicBezTo>
                        <a:pt x="77153" y="142390"/>
                        <a:pt x="74295" y="145248"/>
                        <a:pt x="72390" y="147153"/>
                      </a:cubicBezTo>
                      <a:cubicBezTo>
                        <a:pt x="48578" y="173823"/>
                        <a:pt x="32385" y="207160"/>
                        <a:pt x="25718" y="244308"/>
                      </a:cubicBezTo>
                      <a:cubicBezTo>
                        <a:pt x="20003" y="273835"/>
                        <a:pt x="20003" y="305268"/>
                        <a:pt x="25718" y="341463"/>
                      </a:cubicBezTo>
                      <a:cubicBezTo>
                        <a:pt x="26670" y="349083"/>
                        <a:pt x="34290" y="354798"/>
                        <a:pt x="41910" y="353845"/>
                      </a:cubicBezTo>
                      <a:cubicBezTo>
                        <a:pt x="49530" y="352893"/>
                        <a:pt x="55245" y="345273"/>
                        <a:pt x="54293" y="337653"/>
                      </a:cubicBezTo>
                      <a:cubicBezTo>
                        <a:pt x="49530" y="304315"/>
                        <a:pt x="49530" y="275740"/>
                        <a:pt x="54293" y="250023"/>
                      </a:cubicBezTo>
                      <a:cubicBezTo>
                        <a:pt x="60008" y="217638"/>
                        <a:pt x="74295" y="189063"/>
                        <a:pt x="94298" y="167155"/>
                      </a:cubicBezTo>
                      <a:cubicBezTo>
                        <a:pt x="96203" y="164298"/>
                        <a:pt x="99060" y="161440"/>
                        <a:pt x="102870" y="157630"/>
                      </a:cubicBezTo>
                      <a:cubicBezTo>
                        <a:pt x="117158" y="140485"/>
                        <a:pt x="147638" y="103338"/>
                        <a:pt x="163830" y="115720"/>
                      </a:cubicBezTo>
                      <a:cubicBezTo>
                        <a:pt x="175260" y="124293"/>
                        <a:pt x="157163" y="157630"/>
                        <a:pt x="148590" y="172870"/>
                      </a:cubicBezTo>
                      <a:cubicBezTo>
                        <a:pt x="146685" y="176680"/>
                        <a:pt x="143828" y="180490"/>
                        <a:pt x="142875" y="184300"/>
                      </a:cubicBezTo>
                      <a:lnTo>
                        <a:pt x="141923" y="186205"/>
                      </a:lnTo>
                      <a:cubicBezTo>
                        <a:pt x="133350" y="204303"/>
                        <a:pt x="118110" y="233830"/>
                        <a:pt x="131445" y="256690"/>
                      </a:cubicBezTo>
                      <a:cubicBezTo>
                        <a:pt x="136208" y="266215"/>
                        <a:pt x="145733" y="271930"/>
                        <a:pt x="156210" y="274788"/>
                      </a:cubicBezTo>
                      <a:cubicBezTo>
                        <a:pt x="168593" y="277645"/>
                        <a:pt x="181928" y="274788"/>
                        <a:pt x="192405" y="267168"/>
                      </a:cubicBezTo>
                      <a:cubicBezTo>
                        <a:pt x="278130" y="205255"/>
                        <a:pt x="333375" y="118578"/>
                        <a:pt x="363855" y="55713"/>
                      </a:cubicBezTo>
                      <a:cubicBezTo>
                        <a:pt x="364808" y="52855"/>
                        <a:pt x="365760" y="50950"/>
                        <a:pt x="367665" y="48093"/>
                      </a:cubicBezTo>
                      <a:cubicBezTo>
                        <a:pt x="370523" y="41425"/>
                        <a:pt x="374333" y="32853"/>
                        <a:pt x="378142" y="31900"/>
                      </a:cubicBezTo>
                      <a:cubicBezTo>
                        <a:pt x="384810" y="30948"/>
                        <a:pt x="387667" y="32853"/>
                        <a:pt x="389573" y="34758"/>
                      </a:cubicBezTo>
                      <a:cubicBezTo>
                        <a:pt x="395288" y="40473"/>
                        <a:pt x="397192" y="52855"/>
                        <a:pt x="394335" y="65238"/>
                      </a:cubicBezTo>
                      <a:cubicBezTo>
                        <a:pt x="384810" y="110958"/>
                        <a:pt x="359092" y="164298"/>
                        <a:pt x="317183" y="224305"/>
                      </a:cubicBezTo>
                      <a:cubicBezTo>
                        <a:pt x="281940" y="274788"/>
                        <a:pt x="240983" y="318603"/>
                        <a:pt x="193358" y="352893"/>
                      </a:cubicBezTo>
                      <a:cubicBezTo>
                        <a:pt x="189548" y="355750"/>
                        <a:pt x="187643" y="359560"/>
                        <a:pt x="187643" y="364323"/>
                      </a:cubicBezTo>
                      <a:lnTo>
                        <a:pt x="187643" y="390993"/>
                      </a:lnTo>
                      <a:cubicBezTo>
                        <a:pt x="182880" y="390040"/>
                        <a:pt x="179070" y="389088"/>
                        <a:pt x="174308" y="389088"/>
                      </a:cubicBezTo>
                      <a:lnTo>
                        <a:pt x="54293" y="389088"/>
                      </a:lnTo>
                      <a:cubicBezTo>
                        <a:pt x="24765" y="389088"/>
                        <a:pt x="0" y="413853"/>
                        <a:pt x="0" y="443380"/>
                      </a:cubicBezTo>
                      <a:lnTo>
                        <a:pt x="0" y="460525"/>
                      </a:lnTo>
                      <a:cubicBezTo>
                        <a:pt x="0" y="490053"/>
                        <a:pt x="24765" y="514818"/>
                        <a:pt x="54293" y="514818"/>
                      </a:cubicBezTo>
                      <a:lnTo>
                        <a:pt x="174308" y="514818"/>
                      </a:lnTo>
                      <a:cubicBezTo>
                        <a:pt x="203835" y="514818"/>
                        <a:pt x="228600" y="490053"/>
                        <a:pt x="228600" y="460525"/>
                      </a:cubicBezTo>
                      <a:lnTo>
                        <a:pt x="228600" y="443380"/>
                      </a:lnTo>
                      <a:cubicBezTo>
                        <a:pt x="228600" y="430045"/>
                        <a:pt x="223838" y="418615"/>
                        <a:pt x="216218" y="409090"/>
                      </a:cubicBezTo>
                      <a:lnTo>
                        <a:pt x="216218" y="370990"/>
                      </a:lnTo>
                      <a:cubicBezTo>
                        <a:pt x="263842" y="334795"/>
                        <a:pt x="305753" y="290980"/>
                        <a:pt x="340995" y="239545"/>
                      </a:cubicBezTo>
                      <a:cubicBezTo>
                        <a:pt x="384810" y="175728"/>
                        <a:pt x="411480" y="120483"/>
                        <a:pt x="421958" y="70000"/>
                      </a:cubicBezTo>
                      <a:cubicBezTo>
                        <a:pt x="425767" y="53808"/>
                        <a:pt x="423863" y="29043"/>
                        <a:pt x="409575" y="13803"/>
                      </a:cubicBezTo>
                      <a:cubicBezTo>
                        <a:pt x="399098" y="2373"/>
                        <a:pt x="385763" y="-1437"/>
                        <a:pt x="371475" y="468"/>
                      </a:cubicBezTo>
                      <a:close/>
                      <a:moveTo>
                        <a:pt x="198120" y="457668"/>
                      </a:moveTo>
                      <a:cubicBezTo>
                        <a:pt x="198120" y="471955"/>
                        <a:pt x="186690" y="483385"/>
                        <a:pt x="172403" y="483385"/>
                      </a:cubicBezTo>
                      <a:lnTo>
                        <a:pt x="52388" y="483385"/>
                      </a:lnTo>
                      <a:cubicBezTo>
                        <a:pt x="38100" y="483385"/>
                        <a:pt x="26670" y="471955"/>
                        <a:pt x="26670" y="457668"/>
                      </a:cubicBezTo>
                      <a:lnTo>
                        <a:pt x="26670" y="440523"/>
                      </a:lnTo>
                      <a:cubicBezTo>
                        <a:pt x="26670" y="426235"/>
                        <a:pt x="38100" y="414805"/>
                        <a:pt x="52388" y="414805"/>
                      </a:cubicBezTo>
                      <a:lnTo>
                        <a:pt x="172403" y="414805"/>
                      </a:lnTo>
                      <a:cubicBezTo>
                        <a:pt x="186690" y="414805"/>
                        <a:pt x="198120" y="426235"/>
                        <a:pt x="198120" y="440523"/>
                      </a:cubicBezTo>
                      <a:lnTo>
                        <a:pt x="198120" y="45766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09" name="Free-form: Shape 108">
                  <a:extLst>
                    <a:ext uri="{FF2B5EF4-FFF2-40B4-BE49-F238E27FC236}">
                      <a16:creationId xmlns:a16="http://schemas.microsoft.com/office/drawing/2014/main" id="{72A6DB39-E700-6281-8DE5-67DDF19A0AF0}"/>
                    </a:ext>
                  </a:extLst>
                </p:cNvPr>
                <p:cNvSpPr/>
                <p:nvPr/>
              </p:nvSpPr>
              <p:spPr>
                <a:xfrm>
                  <a:off x="11659461" y="1893521"/>
                  <a:ext cx="176745" cy="80804"/>
                </a:xfrm>
                <a:custGeom>
                  <a:avLst/>
                  <a:gdLst>
                    <a:gd name="connsiteX0" fmla="*/ 174149 w 176745"/>
                    <a:gd name="connsiteY0" fmla="*/ 7462 h 80804"/>
                    <a:gd name="connsiteX1" fmla="*/ 154147 w 176745"/>
                    <a:gd name="connsiteY1" fmla="*/ 3652 h 80804"/>
                    <a:gd name="connsiteX2" fmla="*/ 86519 w 176745"/>
                    <a:gd name="connsiteY2" fmla="*/ 49372 h 80804"/>
                    <a:gd name="connsiteX3" fmla="*/ 22702 w 176745"/>
                    <a:gd name="connsiteY3" fmla="*/ 2699 h 80804"/>
                    <a:gd name="connsiteX4" fmla="*/ 2699 w 176745"/>
                    <a:gd name="connsiteY4" fmla="*/ 5557 h 80804"/>
                    <a:gd name="connsiteX5" fmla="*/ 5557 w 176745"/>
                    <a:gd name="connsiteY5" fmla="*/ 25559 h 80804"/>
                    <a:gd name="connsiteX6" fmla="*/ 76994 w 176745"/>
                    <a:gd name="connsiteY6" fmla="*/ 77947 h 80804"/>
                    <a:gd name="connsiteX7" fmla="*/ 85567 w 176745"/>
                    <a:gd name="connsiteY7" fmla="*/ 80804 h 80804"/>
                    <a:gd name="connsiteX8" fmla="*/ 93187 w 176745"/>
                    <a:gd name="connsiteY8" fmla="*/ 77947 h 80804"/>
                    <a:gd name="connsiteX9" fmla="*/ 169387 w 176745"/>
                    <a:gd name="connsiteY9" fmla="*/ 26512 h 80804"/>
                    <a:gd name="connsiteX10" fmla="*/ 174149 w 176745"/>
                    <a:gd name="connsiteY10" fmla="*/ 7462 h 8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6745" h="80804">
                      <a:moveTo>
                        <a:pt x="174149" y="7462"/>
                      </a:moveTo>
                      <a:cubicBezTo>
                        <a:pt x="169387" y="794"/>
                        <a:pt x="160814" y="-1111"/>
                        <a:pt x="154147" y="3652"/>
                      </a:cubicBezTo>
                      <a:lnTo>
                        <a:pt x="86519" y="49372"/>
                      </a:lnTo>
                      <a:lnTo>
                        <a:pt x="22702" y="2699"/>
                      </a:lnTo>
                      <a:cubicBezTo>
                        <a:pt x="16034" y="-2063"/>
                        <a:pt x="7462" y="-158"/>
                        <a:pt x="2699" y="5557"/>
                      </a:cubicBezTo>
                      <a:cubicBezTo>
                        <a:pt x="-2063" y="12224"/>
                        <a:pt x="-158" y="20797"/>
                        <a:pt x="5557" y="25559"/>
                      </a:cubicBezTo>
                      <a:lnTo>
                        <a:pt x="76994" y="77947"/>
                      </a:lnTo>
                      <a:cubicBezTo>
                        <a:pt x="79852" y="79852"/>
                        <a:pt x="82709" y="80804"/>
                        <a:pt x="85567" y="80804"/>
                      </a:cubicBezTo>
                      <a:cubicBezTo>
                        <a:pt x="88424" y="80804"/>
                        <a:pt x="91282" y="79852"/>
                        <a:pt x="93187" y="77947"/>
                      </a:cubicBezTo>
                      <a:lnTo>
                        <a:pt x="169387" y="26512"/>
                      </a:lnTo>
                      <a:cubicBezTo>
                        <a:pt x="177007" y="22702"/>
                        <a:pt x="178912" y="14129"/>
                        <a:pt x="174149" y="746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0" name="Free-form: Shape 109">
                  <a:extLst>
                    <a:ext uri="{FF2B5EF4-FFF2-40B4-BE49-F238E27FC236}">
                      <a16:creationId xmlns:a16="http://schemas.microsoft.com/office/drawing/2014/main" id="{57CA2D84-35DA-6CB0-5F38-28ADA4B85E43}"/>
                    </a:ext>
                  </a:extLst>
                </p:cNvPr>
                <p:cNvSpPr/>
                <p:nvPr/>
              </p:nvSpPr>
              <p:spPr>
                <a:xfrm>
                  <a:off x="11393556" y="1462833"/>
                  <a:ext cx="715327" cy="581977"/>
                </a:xfrm>
                <a:custGeom>
                  <a:avLst/>
                  <a:gdLst>
                    <a:gd name="connsiteX0" fmla="*/ 14288 w 715327"/>
                    <a:gd name="connsiteY0" fmla="*/ 480060 h 581977"/>
                    <a:gd name="connsiteX1" fmla="*/ 142875 w 715327"/>
                    <a:gd name="connsiteY1" fmla="*/ 480060 h 581977"/>
                    <a:gd name="connsiteX2" fmla="*/ 157163 w 715327"/>
                    <a:gd name="connsiteY2" fmla="*/ 465773 h 581977"/>
                    <a:gd name="connsiteX3" fmla="*/ 142875 w 715327"/>
                    <a:gd name="connsiteY3" fmla="*/ 451485 h 581977"/>
                    <a:gd name="connsiteX4" fmla="*/ 28575 w 715327"/>
                    <a:gd name="connsiteY4" fmla="*/ 451485 h 581977"/>
                    <a:gd name="connsiteX5" fmla="*/ 28575 w 715327"/>
                    <a:gd name="connsiteY5" fmla="*/ 378142 h 581977"/>
                    <a:gd name="connsiteX6" fmla="*/ 126683 w 715327"/>
                    <a:gd name="connsiteY6" fmla="*/ 319088 h 581977"/>
                    <a:gd name="connsiteX7" fmla="*/ 184785 w 715327"/>
                    <a:gd name="connsiteY7" fmla="*/ 315278 h 581977"/>
                    <a:gd name="connsiteX8" fmla="*/ 198120 w 715327"/>
                    <a:gd name="connsiteY8" fmla="*/ 303848 h 581977"/>
                    <a:gd name="connsiteX9" fmla="*/ 233363 w 715327"/>
                    <a:gd name="connsiteY9" fmla="*/ 292417 h 581977"/>
                    <a:gd name="connsiteX10" fmla="*/ 245745 w 715327"/>
                    <a:gd name="connsiteY10" fmla="*/ 336232 h 581977"/>
                    <a:gd name="connsiteX11" fmla="*/ 180975 w 715327"/>
                    <a:gd name="connsiteY11" fmla="*/ 380048 h 581977"/>
                    <a:gd name="connsiteX12" fmla="*/ 117158 w 715327"/>
                    <a:gd name="connsiteY12" fmla="*/ 333375 h 581977"/>
                    <a:gd name="connsiteX13" fmla="*/ 97155 w 715327"/>
                    <a:gd name="connsiteY13" fmla="*/ 336232 h 581977"/>
                    <a:gd name="connsiteX14" fmla="*/ 100013 w 715327"/>
                    <a:gd name="connsiteY14" fmla="*/ 356235 h 581977"/>
                    <a:gd name="connsiteX15" fmla="*/ 171450 w 715327"/>
                    <a:gd name="connsiteY15" fmla="*/ 408623 h 581977"/>
                    <a:gd name="connsiteX16" fmla="*/ 180023 w 715327"/>
                    <a:gd name="connsiteY16" fmla="*/ 411480 h 581977"/>
                    <a:gd name="connsiteX17" fmla="*/ 187642 w 715327"/>
                    <a:gd name="connsiteY17" fmla="*/ 408623 h 581977"/>
                    <a:gd name="connsiteX18" fmla="*/ 258127 w 715327"/>
                    <a:gd name="connsiteY18" fmla="*/ 360998 h 581977"/>
                    <a:gd name="connsiteX19" fmla="*/ 288608 w 715327"/>
                    <a:gd name="connsiteY19" fmla="*/ 393382 h 581977"/>
                    <a:gd name="connsiteX20" fmla="*/ 175260 w 715327"/>
                    <a:gd name="connsiteY20" fmla="*/ 464820 h 581977"/>
                    <a:gd name="connsiteX21" fmla="*/ 171450 w 715327"/>
                    <a:gd name="connsiteY21" fmla="*/ 474345 h 581977"/>
                    <a:gd name="connsiteX22" fmla="*/ 171450 w 715327"/>
                    <a:gd name="connsiteY22" fmla="*/ 567690 h 581977"/>
                    <a:gd name="connsiteX23" fmla="*/ 185738 w 715327"/>
                    <a:gd name="connsiteY23" fmla="*/ 581978 h 581977"/>
                    <a:gd name="connsiteX24" fmla="*/ 314325 w 715327"/>
                    <a:gd name="connsiteY24" fmla="*/ 581978 h 581977"/>
                    <a:gd name="connsiteX25" fmla="*/ 328613 w 715327"/>
                    <a:gd name="connsiteY25" fmla="*/ 567690 h 581977"/>
                    <a:gd name="connsiteX26" fmla="*/ 314325 w 715327"/>
                    <a:gd name="connsiteY26" fmla="*/ 553403 h 581977"/>
                    <a:gd name="connsiteX27" fmla="*/ 200025 w 715327"/>
                    <a:gd name="connsiteY27" fmla="*/ 553403 h 581977"/>
                    <a:gd name="connsiteX28" fmla="*/ 200025 w 715327"/>
                    <a:gd name="connsiteY28" fmla="*/ 480060 h 581977"/>
                    <a:gd name="connsiteX29" fmla="*/ 297180 w 715327"/>
                    <a:gd name="connsiteY29" fmla="*/ 421005 h 581977"/>
                    <a:gd name="connsiteX30" fmla="*/ 410528 w 715327"/>
                    <a:gd name="connsiteY30" fmla="*/ 421005 h 581977"/>
                    <a:gd name="connsiteX31" fmla="*/ 508635 w 715327"/>
                    <a:gd name="connsiteY31" fmla="*/ 480060 h 581977"/>
                    <a:gd name="connsiteX32" fmla="*/ 508635 w 715327"/>
                    <a:gd name="connsiteY32" fmla="*/ 553403 h 581977"/>
                    <a:gd name="connsiteX33" fmla="*/ 394335 w 715327"/>
                    <a:gd name="connsiteY33" fmla="*/ 553403 h 581977"/>
                    <a:gd name="connsiteX34" fmla="*/ 380048 w 715327"/>
                    <a:gd name="connsiteY34" fmla="*/ 567690 h 581977"/>
                    <a:gd name="connsiteX35" fmla="*/ 394335 w 715327"/>
                    <a:gd name="connsiteY35" fmla="*/ 581978 h 581977"/>
                    <a:gd name="connsiteX36" fmla="*/ 522923 w 715327"/>
                    <a:gd name="connsiteY36" fmla="*/ 581978 h 581977"/>
                    <a:gd name="connsiteX37" fmla="*/ 537210 w 715327"/>
                    <a:gd name="connsiteY37" fmla="*/ 567690 h 581977"/>
                    <a:gd name="connsiteX38" fmla="*/ 537210 w 715327"/>
                    <a:gd name="connsiteY38" fmla="*/ 474345 h 581977"/>
                    <a:gd name="connsiteX39" fmla="*/ 533400 w 715327"/>
                    <a:gd name="connsiteY39" fmla="*/ 464820 h 581977"/>
                    <a:gd name="connsiteX40" fmla="*/ 420053 w 715327"/>
                    <a:gd name="connsiteY40" fmla="*/ 393382 h 581977"/>
                    <a:gd name="connsiteX41" fmla="*/ 452438 w 715327"/>
                    <a:gd name="connsiteY41" fmla="*/ 357188 h 581977"/>
                    <a:gd name="connsiteX42" fmla="*/ 527685 w 715327"/>
                    <a:gd name="connsiteY42" fmla="*/ 408623 h 581977"/>
                    <a:gd name="connsiteX43" fmla="*/ 535305 w 715327"/>
                    <a:gd name="connsiteY43" fmla="*/ 411480 h 581977"/>
                    <a:gd name="connsiteX44" fmla="*/ 543878 w 715327"/>
                    <a:gd name="connsiteY44" fmla="*/ 408623 h 581977"/>
                    <a:gd name="connsiteX45" fmla="*/ 615315 w 715327"/>
                    <a:gd name="connsiteY45" fmla="*/ 356235 h 581977"/>
                    <a:gd name="connsiteX46" fmla="*/ 618172 w 715327"/>
                    <a:gd name="connsiteY46" fmla="*/ 336232 h 581977"/>
                    <a:gd name="connsiteX47" fmla="*/ 598170 w 715327"/>
                    <a:gd name="connsiteY47" fmla="*/ 333375 h 581977"/>
                    <a:gd name="connsiteX48" fmla="*/ 534353 w 715327"/>
                    <a:gd name="connsiteY48" fmla="*/ 380048 h 581977"/>
                    <a:gd name="connsiteX49" fmla="*/ 466725 w 715327"/>
                    <a:gd name="connsiteY49" fmla="*/ 334328 h 581977"/>
                    <a:gd name="connsiteX50" fmla="*/ 464820 w 715327"/>
                    <a:gd name="connsiteY50" fmla="*/ 333375 h 581977"/>
                    <a:gd name="connsiteX51" fmla="*/ 475298 w 715327"/>
                    <a:gd name="connsiteY51" fmla="*/ 298132 h 581977"/>
                    <a:gd name="connsiteX52" fmla="*/ 526733 w 715327"/>
                    <a:gd name="connsiteY52" fmla="*/ 315278 h 581977"/>
                    <a:gd name="connsiteX53" fmla="*/ 530543 w 715327"/>
                    <a:gd name="connsiteY53" fmla="*/ 316230 h 581977"/>
                    <a:gd name="connsiteX54" fmla="*/ 588645 w 715327"/>
                    <a:gd name="connsiteY54" fmla="*/ 320040 h 581977"/>
                    <a:gd name="connsiteX55" fmla="*/ 686753 w 715327"/>
                    <a:gd name="connsiteY55" fmla="*/ 379095 h 581977"/>
                    <a:gd name="connsiteX56" fmla="*/ 686753 w 715327"/>
                    <a:gd name="connsiteY56" fmla="*/ 452438 h 581977"/>
                    <a:gd name="connsiteX57" fmla="*/ 572453 w 715327"/>
                    <a:gd name="connsiteY57" fmla="*/ 452438 h 581977"/>
                    <a:gd name="connsiteX58" fmla="*/ 558165 w 715327"/>
                    <a:gd name="connsiteY58" fmla="*/ 466725 h 581977"/>
                    <a:gd name="connsiteX59" fmla="*/ 572453 w 715327"/>
                    <a:gd name="connsiteY59" fmla="*/ 481013 h 581977"/>
                    <a:gd name="connsiteX60" fmla="*/ 701040 w 715327"/>
                    <a:gd name="connsiteY60" fmla="*/ 481013 h 581977"/>
                    <a:gd name="connsiteX61" fmla="*/ 715328 w 715327"/>
                    <a:gd name="connsiteY61" fmla="*/ 466725 h 581977"/>
                    <a:gd name="connsiteX62" fmla="*/ 715328 w 715327"/>
                    <a:gd name="connsiteY62" fmla="*/ 372428 h 581977"/>
                    <a:gd name="connsiteX63" fmla="*/ 711518 w 715327"/>
                    <a:gd name="connsiteY63" fmla="*/ 362903 h 581977"/>
                    <a:gd name="connsiteX64" fmla="*/ 598170 w 715327"/>
                    <a:gd name="connsiteY64" fmla="*/ 291465 h 581977"/>
                    <a:gd name="connsiteX65" fmla="*/ 657225 w 715327"/>
                    <a:gd name="connsiteY65" fmla="*/ 161925 h 581977"/>
                    <a:gd name="connsiteX66" fmla="*/ 533400 w 715327"/>
                    <a:gd name="connsiteY66" fmla="*/ 9525 h 581977"/>
                    <a:gd name="connsiteX67" fmla="*/ 412433 w 715327"/>
                    <a:gd name="connsiteY67" fmla="*/ 128588 h 581977"/>
                    <a:gd name="connsiteX68" fmla="*/ 355283 w 715327"/>
                    <a:gd name="connsiteY68" fmla="*/ 111442 h 581977"/>
                    <a:gd name="connsiteX69" fmla="*/ 304800 w 715327"/>
                    <a:gd name="connsiteY69" fmla="*/ 124777 h 581977"/>
                    <a:gd name="connsiteX70" fmla="*/ 182880 w 715327"/>
                    <a:gd name="connsiteY70" fmla="*/ 0 h 581977"/>
                    <a:gd name="connsiteX71" fmla="*/ 59055 w 715327"/>
                    <a:gd name="connsiteY71" fmla="*/ 152400 h 581977"/>
                    <a:gd name="connsiteX72" fmla="*/ 59055 w 715327"/>
                    <a:gd name="connsiteY72" fmla="*/ 160020 h 581977"/>
                    <a:gd name="connsiteX73" fmla="*/ 59055 w 715327"/>
                    <a:gd name="connsiteY73" fmla="*/ 164782 h 581977"/>
                    <a:gd name="connsiteX74" fmla="*/ 130492 w 715327"/>
                    <a:gd name="connsiteY74" fmla="*/ 290513 h 581977"/>
                    <a:gd name="connsiteX75" fmla="*/ 124777 w 715327"/>
                    <a:gd name="connsiteY75" fmla="*/ 290513 h 581977"/>
                    <a:gd name="connsiteX76" fmla="*/ 3810 w 715327"/>
                    <a:gd name="connsiteY76" fmla="*/ 362903 h 581977"/>
                    <a:gd name="connsiteX77" fmla="*/ 0 w 715327"/>
                    <a:gd name="connsiteY77" fmla="*/ 372428 h 581977"/>
                    <a:gd name="connsiteX78" fmla="*/ 0 w 715327"/>
                    <a:gd name="connsiteY78" fmla="*/ 465773 h 581977"/>
                    <a:gd name="connsiteX79" fmla="*/ 14288 w 715327"/>
                    <a:gd name="connsiteY79" fmla="*/ 480060 h 581977"/>
                    <a:gd name="connsiteX80" fmla="*/ 354330 w 715327"/>
                    <a:gd name="connsiteY80" fmla="*/ 387667 h 581977"/>
                    <a:gd name="connsiteX81" fmla="*/ 259080 w 715327"/>
                    <a:gd name="connsiteY81" fmla="*/ 268605 h 581977"/>
                    <a:gd name="connsiteX82" fmla="*/ 305753 w 715327"/>
                    <a:gd name="connsiteY82" fmla="*/ 239077 h 581977"/>
                    <a:gd name="connsiteX83" fmla="*/ 342900 w 715327"/>
                    <a:gd name="connsiteY83" fmla="*/ 249555 h 581977"/>
                    <a:gd name="connsiteX84" fmla="*/ 352425 w 715327"/>
                    <a:gd name="connsiteY84" fmla="*/ 253365 h 581977"/>
                    <a:gd name="connsiteX85" fmla="*/ 355283 w 715327"/>
                    <a:gd name="connsiteY85" fmla="*/ 253365 h 581977"/>
                    <a:gd name="connsiteX86" fmla="*/ 364808 w 715327"/>
                    <a:gd name="connsiteY86" fmla="*/ 249555 h 581977"/>
                    <a:gd name="connsiteX87" fmla="*/ 401955 w 715327"/>
                    <a:gd name="connsiteY87" fmla="*/ 239077 h 581977"/>
                    <a:gd name="connsiteX88" fmla="*/ 448628 w 715327"/>
                    <a:gd name="connsiteY88" fmla="*/ 268605 h 581977"/>
                    <a:gd name="connsiteX89" fmla="*/ 354330 w 715327"/>
                    <a:gd name="connsiteY89" fmla="*/ 387667 h 581977"/>
                    <a:gd name="connsiteX90" fmla="*/ 533400 w 715327"/>
                    <a:gd name="connsiteY90" fmla="*/ 285750 h 581977"/>
                    <a:gd name="connsiteX91" fmla="*/ 482917 w 715327"/>
                    <a:gd name="connsiteY91" fmla="*/ 266700 h 581977"/>
                    <a:gd name="connsiteX92" fmla="*/ 479108 w 715327"/>
                    <a:gd name="connsiteY92" fmla="*/ 264795 h 581977"/>
                    <a:gd name="connsiteX93" fmla="*/ 479108 w 715327"/>
                    <a:gd name="connsiteY93" fmla="*/ 262890 h 581977"/>
                    <a:gd name="connsiteX94" fmla="*/ 445770 w 715327"/>
                    <a:gd name="connsiteY94" fmla="*/ 159067 h 581977"/>
                    <a:gd name="connsiteX95" fmla="*/ 485775 w 715327"/>
                    <a:gd name="connsiteY95" fmla="*/ 137160 h 581977"/>
                    <a:gd name="connsiteX96" fmla="*/ 522923 w 715327"/>
                    <a:gd name="connsiteY96" fmla="*/ 147638 h 581977"/>
                    <a:gd name="connsiteX97" fmla="*/ 532448 w 715327"/>
                    <a:gd name="connsiteY97" fmla="*/ 151447 h 581977"/>
                    <a:gd name="connsiteX98" fmla="*/ 535305 w 715327"/>
                    <a:gd name="connsiteY98" fmla="*/ 151447 h 581977"/>
                    <a:gd name="connsiteX99" fmla="*/ 544830 w 715327"/>
                    <a:gd name="connsiteY99" fmla="*/ 147638 h 581977"/>
                    <a:gd name="connsiteX100" fmla="*/ 581978 w 715327"/>
                    <a:gd name="connsiteY100" fmla="*/ 137160 h 581977"/>
                    <a:gd name="connsiteX101" fmla="*/ 628650 w 715327"/>
                    <a:gd name="connsiteY101" fmla="*/ 166688 h 581977"/>
                    <a:gd name="connsiteX102" fmla="*/ 533400 w 715327"/>
                    <a:gd name="connsiteY102" fmla="*/ 285750 h 581977"/>
                    <a:gd name="connsiteX103" fmla="*/ 533400 w 715327"/>
                    <a:gd name="connsiteY103" fmla="*/ 37147 h 581977"/>
                    <a:gd name="connsiteX104" fmla="*/ 624840 w 715327"/>
                    <a:gd name="connsiteY104" fmla="*/ 123825 h 581977"/>
                    <a:gd name="connsiteX105" fmla="*/ 581978 w 715327"/>
                    <a:gd name="connsiteY105" fmla="*/ 108585 h 581977"/>
                    <a:gd name="connsiteX106" fmla="*/ 533400 w 715327"/>
                    <a:gd name="connsiteY106" fmla="*/ 120967 h 581977"/>
                    <a:gd name="connsiteX107" fmla="*/ 484823 w 715327"/>
                    <a:gd name="connsiteY107" fmla="*/ 108585 h 581977"/>
                    <a:gd name="connsiteX108" fmla="*/ 441960 w 715327"/>
                    <a:gd name="connsiteY108" fmla="*/ 123825 h 581977"/>
                    <a:gd name="connsiteX109" fmla="*/ 533400 w 715327"/>
                    <a:gd name="connsiteY109" fmla="*/ 37147 h 581977"/>
                    <a:gd name="connsiteX110" fmla="*/ 445770 w 715327"/>
                    <a:gd name="connsiteY110" fmla="*/ 225742 h 581977"/>
                    <a:gd name="connsiteX111" fmla="*/ 402908 w 715327"/>
                    <a:gd name="connsiteY111" fmla="*/ 210502 h 581977"/>
                    <a:gd name="connsiteX112" fmla="*/ 354330 w 715327"/>
                    <a:gd name="connsiteY112" fmla="*/ 222885 h 581977"/>
                    <a:gd name="connsiteX113" fmla="*/ 305753 w 715327"/>
                    <a:gd name="connsiteY113" fmla="*/ 210502 h 581977"/>
                    <a:gd name="connsiteX114" fmla="*/ 262890 w 715327"/>
                    <a:gd name="connsiteY114" fmla="*/ 225742 h 581977"/>
                    <a:gd name="connsiteX115" fmla="*/ 354330 w 715327"/>
                    <a:gd name="connsiteY115" fmla="*/ 139065 h 581977"/>
                    <a:gd name="connsiteX116" fmla="*/ 445770 w 715327"/>
                    <a:gd name="connsiteY116" fmla="*/ 225742 h 581977"/>
                    <a:gd name="connsiteX117" fmla="*/ 181927 w 715327"/>
                    <a:gd name="connsiteY117" fmla="*/ 27622 h 581977"/>
                    <a:gd name="connsiteX118" fmla="*/ 275273 w 715327"/>
                    <a:gd name="connsiteY118" fmla="*/ 126682 h 581977"/>
                    <a:gd name="connsiteX119" fmla="*/ 230505 w 715327"/>
                    <a:gd name="connsiteY119" fmla="*/ 109538 h 581977"/>
                    <a:gd name="connsiteX120" fmla="*/ 181927 w 715327"/>
                    <a:gd name="connsiteY120" fmla="*/ 121920 h 581977"/>
                    <a:gd name="connsiteX121" fmla="*/ 133350 w 715327"/>
                    <a:gd name="connsiteY121" fmla="*/ 109538 h 581977"/>
                    <a:gd name="connsiteX122" fmla="*/ 88583 w 715327"/>
                    <a:gd name="connsiteY122" fmla="*/ 126682 h 581977"/>
                    <a:gd name="connsiteX123" fmla="*/ 181927 w 715327"/>
                    <a:gd name="connsiteY123" fmla="*/ 27622 h 581977"/>
                    <a:gd name="connsiteX124" fmla="*/ 87630 w 715327"/>
                    <a:gd name="connsiteY124" fmla="*/ 165735 h 581977"/>
                    <a:gd name="connsiteX125" fmla="*/ 134302 w 715327"/>
                    <a:gd name="connsiteY125" fmla="*/ 137160 h 581977"/>
                    <a:gd name="connsiteX126" fmla="*/ 171450 w 715327"/>
                    <a:gd name="connsiteY126" fmla="*/ 147638 h 581977"/>
                    <a:gd name="connsiteX127" fmla="*/ 180975 w 715327"/>
                    <a:gd name="connsiteY127" fmla="*/ 151447 h 581977"/>
                    <a:gd name="connsiteX128" fmla="*/ 183833 w 715327"/>
                    <a:gd name="connsiteY128" fmla="*/ 151447 h 581977"/>
                    <a:gd name="connsiteX129" fmla="*/ 193358 w 715327"/>
                    <a:gd name="connsiteY129" fmla="*/ 147638 h 581977"/>
                    <a:gd name="connsiteX130" fmla="*/ 230505 w 715327"/>
                    <a:gd name="connsiteY130" fmla="*/ 137160 h 581977"/>
                    <a:gd name="connsiteX131" fmla="*/ 266700 w 715327"/>
                    <a:gd name="connsiteY131" fmla="*/ 155257 h 581977"/>
                    <a:gd name="connsiteX132" fmla="*/ 230505 w 715327"/>
                    <a:gd name="connsiteY132" fmla="*/ 258127 h 581977"/>
                    <a:gd name="connsiteX133" fmla="*/ 181927 w 715327"/>
                    <a:gd name="connsiteY133" fmla="*/ 275273 h 581977"/>
                    <a:gd name="connsiteX134" fmla="*/ 87630 w 715327"/>
                    <a:gd name="connsiteY134" fmla="*/ 165735 h 581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</a:cxnLst>
                  <a:rect l="l" t="t" r="r" b="b"/>
                  <a:pathLst>
                    <a:path w="715327" h="581977">
                      <a:moveTo>
                        <a:pt x="14288" y="480060"/>
                      </a:moveTo>
                      <a:lnTo>
                        <a:pt x="142875" y="480060"/>
                      </a:lnTo>
                      <a:cubicBezTo>
                        <a:pt x="150495" y="480060"/>
                        <a:pt x="157163" y="473392"/>
                        <a:pt x="157163" y="465773"/>
                      </a:cubicBezTo>
                      <a:cubicBezTo>
                        <a:pt x="157163" y="458153"/>
                        <a:pt x="150495" y="451485"/>
                        <a:pt x="142875" y="451485"/>
                      </a:cubicBezTo>
                      <a:lnTo>
                        <a:pt x="28575" y="451485"/>
                      </a:lnTo>
                      <a:lnTo>
                        <a:pt x="28575" y="378142"/>
                      </a:lnTo>
                      <a:cubicBezTo>
                        <a:pt x="40958" y="364807"/>
                        <a:pt x="83820" y="321945"/>
                        <a:pt x="126683" y="319088"/>
                      </a:cubicBezTo>
                      <a:lnTo>
                        <a:pt x="184785" y="315278"/>
                      </a:lnTo>
                      <a:cubicBezTo>
                        <a:pt x="191452" y="315278"/>
                        <a:pt x="197167" y="309563"/>
                        <a:pt x="198120" y="303848"/>
                      </a:cubicBezTo>
                      <a:cubicBezTo>
                        <a:pt x="210502" y="301942"/>
                        <a:pt x="221933" y="298132"/>
                        <a:pt x="233363" y="292417"/>
                      </a:cubicBezTo>
                      <a:cubicBezTo>
                        <a:pt x="235267" y="307657"/>
                        <a:pt x="240030" y="322898"/>
                        <a:pt x="245745" y="336232"/>
                      </a:cubicBezTo>
                      <a:lnTo>
                        <a:pt x="180975" y="380048"/>
                      </a:lnTo>
                      <a:lnTo>
                        <a:pt x="117158" y="333375"/>
                      </a:lnTo>
                      <a:cubicBezTo>
                        <a:pt x="110490" y="328613"/>
                        <a:pt x="101917" y="330517"/>
                        <a:pt x="97155" y="336232"/>
                      </a:cubicBezTo>
                      <a:cubicBezTo>
                        <a:pt x="92392" y="342900"/>
                        <a:pt x="94298" y="351473"/>
                        <a:pt x="100013" y="356235"/>
                      </a:cubicBezTo>
                      <a:lnTo>
                        <a:pt x="171450" y="408623"/>
                      </a:lnTo>
                      <a:cubicBezTo>
                        <a:pt x="174308" y="410528"/>
                        <a:pt x="177165" y="411480"/>
                        <a:pt x="180023" y="411480"/>
                      </a:cubicBezTo>
                      <a:cubicBezTo>
                        <a:pt x="182880" y="411480"/>
                        <a:pt x="185738" y="410528"/>
                        <a:pt x="187642" y="408623"/>
                      </a:cubicBezTo>
                      <a:lnTo>
                        <a:pt x="258127" y="360998"/>
                      </a:lnTo>
                      <a:cubicBezTo>
                        <a:pt x="266700" y="374332"/>
                        <a:pt x="277178" y="384810"/>
                        <a:pt x="288608" y="393382"/>
                      </a:cubicBezTo>
                      <a:cubicBezTo>
                        <a:pt x="229552" y="401955"/>
                        <a:pt x="177165" y="462915"/>
                        <a:pt x="175260" y="464820"/>
                      </a:cubicBezTo>
                      <a:cubicBezTo>
                        <a:pt x="173355" y="467678"/>
                        <a:pt x="171450" y="470535"/>
                        <a:pt x="171450" y="474345"/>
                      </a:cubicBezTo>
                      <a:lnTo>
                        <a:pt x="171450" y="567690"/>
                      </a:lnTo>
                      <a:cubicBezTo>
                        <a:pt x="171450" y="575310"/>
                        <a:pt x="178117" y="581978"/>
                        <a:pt x="185738" y="581978"/>
                      </a:cubicBezTo>
                      <a:lnTo>
                        <a:pt x="314325" y="581978"/>
                      </a:lnTo>
                      <a:cubicBezTo>
                        <a:pt x="321945" y="581978"/>
                        <a:pt x="328613" y="575310"/>
                        <a:pt x="328613" y="567690"/>
                      </a:cubicBezTo>
                      <a:cubicBezTo>
                        <a:pt x="328613" y="560070"/>
                        <a:pt x="321945" y="553403"/>
                        <a:pt x="314325" y="553403"/>
                      </a:cubicBezTo>
                      <a:lnTo>
                        <a:pt x="200025" y="553403"/>
                      </a:lnTo>
                      <a:lnTo>
                        <a:pt x="200025" y="480060"/>
                      </a:lnTo>
                      <a:cubicBezTo>
                        <a:pt x="212408" y="466725"/>
                        <a:pt x="255270" y="423863"/>
                        <a:pt x="297180" y="421005"/>
                      </a:cubicBezTo>
                      <a:lnTo>
                        <a:pt x="410528" y="421005"/>
                      </a:lnTo>
                      <a:cubicBezTo>
                        <a:pt x="452438" y="423863"/>
                        <a:pt x="496253" y="466725"/>
                        <a:pt x="508635" y="480060"/>
                      </a:cubicBezTo>
                      <a:lnTo>
                        <a:pt x="508635" y="553403"/>
                      </a:lnTo>
                      <a:lnTo>
                        <a:pt x="394335" y="553403"/>
                      </a:lnTo>
                      <a:cubicBezTo>
                        <a:pt x="386715" y="553403"/>
                        <a:pt x="380048" y="560070"/>
                        <a:pt x="380048" y="567690"/>
                      </a:cubicBezTo>
                      <a:cubicBezTo>
                        <a:pt x="380048" y="575310"/>
                        <a:pt x="386715" y="581978"/>
                        <a:pt x="394335" y="581978"/>
                      </a:cubicBezTo>
                      <a:lnTo>
                        <a:pt x="522923" y="581978"/>
                      </a:lnTo>
                      <a:cubicBezTo>
                        <a:pt x="530543" y="581978"/>
                        <a:pt x="537210" y="575310"/>
                        <a:pt x="537210" y="567690"/>
                      </a:cubicBezTo>
                      <a:lnTo>
                        <a:pt x="537210" y="474345"/>
                      </a:lnTo>
                      <a:cubicBezTo>
                        <a:pt x="537210" y="470535"/>
                        <a:pt x="536258" y="467678"/>
                        <a:pt x="533400" y="464820"/>
                      </a:cubicBezTo>
                      <a:cubicBezTo>
                        <a:pt x="531495" y="461963"/>
                        <a:pt x="479108" y="401955"/>
                        <a:pt x="420053" y="393382"/>
                      </a:cubicBezTo>
                      <a:cubicBezTo>
                        <a:pt x="432435" y="383857"/>
                        <a:pt x="443865" y="371475"/>
                        <a:pt x="452438" y="357188"/>
                      </a:cubicBezTo>
                      <a:lnTo>
                        <a:pt x="527685" y="408623"/>
                      </a:lnTo>
                      <a:cubicBezTo>
                        <a:pt x="530543" y="410528"/>
                        <a:pt x="532448" y="411480"/>
                        <a:pt x="535305" y="411480"/>
                      </a:cubicBezTo>
                      <a:cubicBezTo>
                        <a:pt x="538163" y="411480"/>
                        <a:pt x="541020" y="410528"/>
                        <a:pt x="543878" y="408623"/>
                      </a:cubicBezTo>
                      <a:lnTo>
                        <a:pt x="615315" y="356235"/>
                      </a:lnTo>
                      <a:cubicBezTo>
                        <a:pt x="621983" y="351473"/>
                        <a:pt x="622935" y="342900"/>
                        <a:pt x="618172" y="336232"/>
                      </a:cubicBezTo>
                      <a:cubicBezTo>
                        <a:pt x="613410" y="329565"/>
                        <a:pt x="604838" y="328613"/>
                        <a:pt x="598170" y="333375"/>
                      </a:cubicBezTo>
                      <a:lnTo>
                        <a:pt x="534353" y="380048"/>
                      </a:lnTo>
                      <a:lnTo>
                        <a:pt x="466725" y="334328"/>
                      </a:lnTo>
                      <a:cubicBezTo>
                        <a:pt x="465773" y="334328"/>
                        <a:pt x="465773" y="333375"/>
                        <a:pt x="464820" y="333375"/>
                      </a:cubicBezTo>
                      <a:cubicBezTo>
                        <a:pt x="469583" y="321945"/>
                        <a:pt x="472440" y="310515"/>
                        <a:pt x="475298" y="298132"/>
                      </a:cubicBezTo>
                      <a:cubicBezTo>
                        <a:pt x="491490" y="308610"/>
                        <a:pt x="508635" y="314325"/>
                        <a:pt x="526733" y="315278"/>
                      </a:cubicBezTo>
                      <a:cubicBezTo>
                        <a:pt x="527685" y="316230"/>
                        <a:pt x="529590" y="316230"/>
                        <a:pt x="530543" y="316230"/>
                      </a:cubicBezTo>
                      <a:lnTo>
                        <a:pt x="588645" y="320040"/>
                      </a:lnTo>
                      <a:cubicBezTo>
                        <a:pt x="630555" y="322898"/>
                        <a:pt x="674370" y="365760"/>
                        <a:pt x="686753" y="379095"/>
                      </a:cubicBezTo>
                      <a:lnTo>
                        <a:pt x="686753" y="452438"/>
                      </a:lnTo>
                      <a:lnTo>
                        <a:pt x="572453" y="452438"/>
                      </a:lnTo>
                      <a:cubicBezTo>
                        <a:pt x="564833" y="452438"/>
                        <a:pt x="558165" y="459105"/>
                        <a:pt x="558165" y="466725"/>
                      </a:cubicBezTo>
                      <a:cubicBezTo>
                        <a:pt x="558165" y="474345"/>
                        <a:pt x="564833" y="481013"/>
                        <a:pt x="572453" y="481013"/>
                      </a:cubicBezTo>
                      <a:lnTo>
                        <a:pt x="701040" y="481013"/>
                      </a:lnTo>
                      <a:cubicBezTo>
                        <a:pt x="708660" y="481013"/>
                        <a:pt x="715328" y="474345"/>
                        <a:pt x="715328" y="466725"/>
                      </a:cubicBezTo>
                      <a:lnTo>
                        <a:pt x="715328" y="372428"/>
                      </a:lnTo>
                      <a:cubicBezTo>
                        <a:pt x="715328" y="368617"/>
                        <a:pt x="714375" y="365760"/>
                        <a:pt x="711518" y="362903"/>
                      </a:cubicBezTo>
                      <a:cubicBezTo>
                        <a:pt x="709613" y="360045"/>
                        <a:pt x="656272" y="300038"/>
                        <a:pt x="598170" y="291465"/>
                      </a:cubicBezTo>
                      <a:cubicBezTo>
                        <a:pt x="633413" y="264795"/>
                        <a:pt x="657225" y="216217"/>
                        <a:pt x="657225" y="161925"/>
                      </a:cubicBezTo>
                      <a:cubicBezTo>
                        <a:pt x="657225" y="78105"/>
                        <a:pt x="601028" y="9525"/>
                        <a:pt x="533400" y="9525"/>
                      </a:cubicBezTo>
                      <a:cubicBezTo>
                        <a:pt x="475298" y="9525"/>
                        <a:pt x="424815" y="60007"/>
                        <a:pt x="412433" y="128588"/>
                      </a:cubicBezTo>
                      <a:cubicBezTo>
                        <a:pt x="395288" y="117157"/>
                        <a:pt x="375285" y="111442"/>
                        <a:pt x="355283" y="111442"/>
                      </a:cubicBezTo>
                      <a:cubicBezTo>
                        <a:pt x="337185" y="111442"/>
                        <a:pt x="320040" y="116205"/>
                        <a:pt x="304800" y="124777"/>
                      </a:cubicBezTo>
                      <a:cubicBezTo>
                        <a:pt x="294323" y="53340"/>
                        <a:pt x="242888" y="0"/>
                        <a:pt x="182880" y="0"/>
                      </a:cubicBezTo>
                      <a:cubicBezTo>
                        <a:pt x="114300" y="0"/>
                        <a:pt x="59055" y="68580"/>
                        <a:pt x="59055" y="152400"/>
                      </a:cubicBezTo>
                      <a:cubicBezTo>
                        <a:pt x="59055" y="155257"/>
                        <a:pt x="59055" y="158115"/>
                        <a:pt x="59055" y="160020"/>
                      </a:cubicBezTo>
                      <a:cubicBezTo>
                        <a:pt x="59055" y="161925"/>
                        <a:pt x="59055" y="162877"/>
                        <a:pt x="59055" y="164782"/>
                      </a:cubicBezTo>
                      <a:cubicBezTo>
                        <a:pt x="62865" y="220027"/>
                        <a:pt x="91440" y="267653"/>
                        <a:pt x="130492" y="290513"/>
                      </a:cubicBezTo>
                      <a:lnTo>
                        <a:pt x="124777" y="290513"/>
                      </a:lnTo>
                      <a:cubicBezTo>
                        <a:pt x="62865" y="294323"/>
                        <a:pt x="5715" y="360045"/>
                        <a:pt x="3810" y="362903"/>
                      </a:cubicBezTo>
                      <a:cubicBezTo>
                        <a:pt x="1905" y="365760"/>
                        <a:pt x="0" y="368617"/>
                        <a:pt x="0" y="372428"/>
                      </a:cubicBezTo>
                      <a:lnTo>
                        <a:pt x="0" y="465773"/>
                      </a:lnTo>
                      <a:cubicBezTo>
                        <a:pt x="0" y="473392"/>
                        <a:pt x="5715" y="480060"/>
                        <a:pt x="14288" y="480060"/>
                      </a:cubicBezTo>
                      <a:close/>
                      <a:moveTo>
                        <a:pt x="354330" y="387667"/>
                      </a:moveTo>
                      <a:cubicBezTo>
                        <a:pt x="302895" y="387667"/>
                        <a:pt x="260985" y="334328"/>
                        <a:pt x="259080" y="268605"/>
                      </a:cubicBezTo>
                      <a:cubicBezTo>
                        <a:pt x="268605" y="258127"/>
                        <a:pt x="288608" y="239077"/>
                        <a:pt x="305753" y="239077"/>
                      </a:cubicBezTo>
                      <a:cubicBezTo>
                        <a:pt x="330517" y="239077"/>
                        <a:pt x="342900" y="249555"/>
                        <a:pt x="342900" y="249555"/>
                      </a:cubicBezTo>
                      <a:cubicBezTo>
                        <a:pt x="345758" y="252413"/>
                        <a:pt x="348615" y="253365"/>
                        <a:pt x="352425" y="253365"/>
                      </a:cubicBezTo>
                      <a:lnTo>
                        <a:pt x="355283" y="253365"/>
                      </a:lnTo>
                      <a:cubicBezTo>
                        <a:pt x="359092" y="253365"/>
                        <a:pt x="361950" y="251460"/>
                        <a:pt x="364808" y="249555"/>
                      </a:cubicBezTo>
                      <a:cubicBezTo>
                        <a:pt x="365760" y="249555"/>
                        <a:pt x="377190" y="239077"/>
                        <a:pt x="401955" y="239077"/>
                      </a:cubicBezTo>
                      <a:cubicBezTo>
                        <a:pt x="420053" y="239077"/>
                        <a:pt x="440055" y="258127"/>
                        <a:pt x="448628" y="268605"/>
                      </a:cubicBezTo>
                      <a:cubicBezTo>
                        <a:pt x="447675" y="334328"/>
                        <a:pt x="405765" y="387667"/>
                        <a:pt x="354330" y="387667"/>
                      </a:cubicBezTo>
                      <a:close/>
                      <a:moveTo>
                        <a:pt x="533400" y="285750"/>
                      </a:moveTo>
                      <a:cubicBezTo>
                        <a:pt x="515303" y="285750"/>
                        <a:pt x="498158" y="279082"/>
                        <a:pt x="482917" y="266700"/>
                      </a:cubicBezTo>
                      <a:cubicBezTo>
                        <a:pt x="481965" y="265748"/>
                        <a:pt x="480060" y="264795"/>
                        <a:pt x="479108" y="264795"/>
                      </a:cubicBezTo>
                      <a:cubicBezTo>
                        <a:pt x="479108" y="263842"/>
                        <a:pt x="479108" y="263842"/>
                        <a:pt x="479108" y="262890"/>
                      </a:cubicBezTo>
                      <a:cubicBezTo>
                        <a:pt x="479108" y="222885"/>
                        <a:pt x="466725" y="185738"/>
                        <a:pt x="445770" y="159067"/>
                      </a:cubicBezTo>
                      <a:cubicBezTo>
                        <a:pt x="460058" y="145733"/>
                        <a:pt x="474345" y="137160"/>
                        <a:pt x="485775" y="137160"/>
                      </a:cubicBezTo>
                      <a:cubicBezTo>
                        <a:pt x="510540" y="137160"/>
                        <a:pt x="522923" y="147638"/>
                        <a:pt x="522923" y="147638"/>
                      </a:cubicBezTo>
                      <a:cubicBezTo>
                        <a:pt x="525780" y="150495"/>
                        <a:pt x="528638" y="151447"/>
                        <a:pt x="532448" y="151447"/>
                      </a:cubicBezTo>
                      <a:lnTo>
                        <a:pt x="535305" y="151447"/>
                      </a:lnTo>
                      <a:cubicBezTo>
                        <a:pt x="539115" y="151447"/>
                        <a:pt x="541973" y="149542"/>
                        <a:pt x="544830" y="147638"/>
                      </a:cubicBezTo>
                      <a:cubicBezTo>
                        <a:pt x="545783" y="147638"/>
                        <a:pt x="557213" y="137160"/>
                        <a:pt x="581978" y="137160"/>
                      </a:cubicBezTo>
                      <a:cubicBezTo>
                        <a:pt x="600075" y="137160"/>
                        <a:pt x="620078" y="156210"/>
                        <a:pt x="628650" y="166688"/>
                      </a:cubicBezTo>
                      <a:cubicBezTo>
                        <a:pt x="626745" y="232410"/>
                        <a:pt x="584835" y="285750"/>
                        <a:pt x="533400" y="285750"/>
                      </a:cubicBezTo>
                      <a:close/>
                      <a:moveTo>
                        <a:pt x="533400" y="37147"/>
                      </a:moveTo>
                      <a:cubicBezTo>
                        <a:pt x="576263" y="37147"/>
                        <a:pt x="612458" y="74295"/>
                        <a:pt x="624840" y="123825"/>
                      </a:cubicBezTo>
                      <a:cubicBezTo>
                        <a:pt x="612458" y="115252"/>
                        <a:pt x="598170" y="108585"/>
                        <a:pt x="581978" y="108585"/>
                      </a:cubicBezTo>
                      <a:cubicBezTo>
                        <a:pt x="558165" y="108585"/>
                        <a:pt x="541973" y="115252"/>
                        <a:pt x="533400" y="120967"/>
                      </a:cubicBezTo>
                      <a:cubicBezTo>
                        <a:pt x="524828" y="115252"/>
                        <a:pt x="508635" y="108585"/>
                        <a:pt x="484823" y="108585"/>
                      </a:cubicBezTo>
                      <a:cubicBezTo>
                        <a:pt x="469583" y="108585"/>
                        <a:pt x="454342" y="115252"/>
                        <a:pt x="441960" y="123825"/>
                      </a:cubicBezTo>
                      <a:cubicBezTo>
                        <a:pt x="454342" y="73342"/>
                        <a:pt x="491490" y="37147"/>
                        <a:pt x="533400" y="37147"/>
                      </a:cubicBezTo>
                      <a:close/>
                      <a:moveTo>
                        <a:pt x="445770" y="225742"/>
                      </a:moveTo>
                      <a:cubicBezTo>
                        <a:pt x="433388" y="217170"/>
                        <a:pt x="419100" y="210502"/>
                        <a:pt x="402908" y="210502"/>
                      </a:cubicBezTo>
                      <a:cubicBezTo>
                        <a:pt x="379095" y="210502"/>
                        <a:pt x="362903" y="217170"/>
                        <a:pt x="354330" y="222885"/>
                      </a:cubicBezTo>
                      <a:cubicBezTo>
                        <a:pt x="345758" y="217170"/>
                        <a:pt x="329565" y="210502"/>
                        <a:pt x="305753" y="210502"/>
                      </a:cubicBezTo>
                      <a:cubicBezTo>
                        <a:pt x="289560" y="210502"/>
                        <a:pt x="275273" y="217170"/>
                        <a:pt x="262890" y="225742"/>
                      </a:cubicBezTo>
                      <a:cubicBezTo>
                        <a:pt x="275273" y="175260"/>
                        <a:pt x="311467" y="139065"/>
                        <a:pt x="354330" y="139065"/>
                      </a:cubicBezTo>
                      <a:cubicBezTo>
                        <a:pt x="397192" y="139065"/>
                        <a:pt x="433388" y="176213"/>
                        <a:pt x="445770" y="225742"/>
                      </a:cubicBezTo>
                      <a:close/>
                      <a:moveTo>
                        <a:pt x="181927" y="27622"/>
                      </a:moveTo>
                      <a:cubicBezTo>
                        <a:pt x="227648" y="27622"/>
                        <a:pt x="266700" y="69532"/>
                        <a:pt x="275273" y="126682"/>
                      </a:cubicBezTo>
                      <a:cubicBezTo>
                        <a:pt x="261938" y="117157"/>
                        <a:pt x="246698" y="109538"/>
                        <a:pt x="230505" y="109538"/>
                      </a:cubicBezTo>
                      <a:cubicBezTo>
                        <a:pt x="206692" y="109538"/>
                        <a:pt x="190500" y="116205"/>
                        <a:pt x="181927" y="121920"/>
                      </a:cubicBezTo>
                      <a:cubicBezTo>
                        <a:pt x="173355" y="116205"/>
                        <a:pt x="157163" y="109538"/>
                        <a:pt x="133350" y="109538"/>
                      </a:cubicBezTo>
                      <a:cubicBezTo>
                        <a:pt x="116205" y="109538"/>
                        <a:pt x="100965" y="117157"/>
                        <a:pt x="88583" y="126682"/>
                      </a:cubicBezTo>
                      <a:cubicBezTo>
                        <a:pt x="97155" y="69532"/>
                        <a:pt x="136208" y="27622"/>
                        <a:pt x="181927" y="27622"/>
                      </a:cubicBezTo>
                      <a:close/>
                      <a:moveTo>
                        <a:pt x="87630" y="165735"/>
                      </a:moveTo>
                      <a:cubicBezTo>
                        <a:pt x="97155" y="155257"/>
                        <a:pt x="116205" y="137160"/>
                        <a:pt x="134302" y="137160"/>
                      </a:cubicBezTo>
                      <a:cubicBezTo>
                        <a:pt x="159067" y="137160"/>
                        <a:pt x="171450" y="147638"/>
                        <a:pt x="171450" y="147638"/>
                      </a:cubicBezTo>
                      <a:cubicBezTo>
                        <a:pt x="174308" y="150495"/>
                        <a:pt x="177165" y="151447"/>
                        <a:pt x="180975" y="151447"/>
                      </a:cubicBezTo>
                      <a:lnTo>
                        <a:pt x="183833" y="151447"/>
                      </a:lnTo>
                      <a:cubicBezTo>
                        <a:pt x="187642" y="151447"/>
                        <a:pt x="190500" y="149542"/>
                        <a:pt x="193358" y="147638"/>
                      </a:cubicBezTo>
                      <a:cubicBezTo>
                        <a:pt x="194310" y="147638"/>
                        <a:pt x="205740" y="137160"/>
                        <a:pt x="230505" y="137160"/>
                      </a:cubicBezTo>
                      <a:cubicBezTo>
                        <a:pt x="240983" y="137160"/>
                        <a:pt x="253365" y="143827"/>
                        <a:pt x="266700" y="155257"/>
                      </a:cubicBezTo>
                      <a:cubicBezTo>
                        <a:pt x="244792" y="181927"/>
                        <a:pt x="231458" y="218123"/>
                        <a:pt x="230505" y="258127"/>
                      </a:cubicBezTo>
                      <a:cubicBezTo>
                        <a:pt x="216217" y="269557"/>
                        <a:pt x="199073" y="275273"/>
                        <a:pt x="181927" y="275273"/>
                      </a:cubicBezTo>
                      <a:cubicBezTo>
                        <a:pt x="133350" y="276225"/>
                        <a:pt x="92392" y="227648"/>
                        <a:pt x="87630" y="16573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1" name="Free-form: Shape 110">
                  <a:extLst>
                    <a:ext uri="{FF2B5EF4-FFF2-40B4-BE49-F238E27FC236}">
                      <a16:creationId xmlns:a16="http://schemas.microsoft.com/office/drawing/2014/main" id="{26D31DFF-B76B-03A7-146F-B041D14D9F07}"/>
                    </a:ext>
                  </a:extLst>
                </p:cNvPr>
                <p:cNvSpPr/>
                <p:nvPr/>
              </p:nvSpPr>
              <p:spPr>
                <a:xfrm>
                  <a:off x="11274017" y="1479502"/>
                  <a:ext cx="95249" cy="94773"/>
                </a:xfrm>
                <a:custGeom>
                  <a:avLst/>
                  <a:gdLst>
                    <a:gd name="connsiteX0" fmla="*/ 70009 w 95249"/>
                    <a:gd name="connsiteY0" fmla="*/ 90964 h 94773"/>
                    <a:gd name="connsiteX1" fmla="*/ 80486 w 95249"/>
                    <a:gd name="connsiteY1" fmla="*/ 94774 h 94773"/>
                    <a:gd name="connsiteX2" fmla="*/ 90964 w 95249"/>
                    <a:gd name="connsiteY2" fmla="*/ 90964 h 94773"/>
                    <a:gd name="connsiteX3" fmla="*/ 90964 w 95249"/>
                    <a:gd name="connsiteY3" fmla="*/ 70961 h 94773"/>
                    <a:gd name="connsiteX4" fmla="*/ 24289 w 95249"/>
                    <a:gd name="connsiteY4" fmla="*/ 4286 h 94773"/>
                    <a:gd name="connsiteX5" fmla="*/ 4286 w 95249"/>
                    <a:gd name="connsiteY5" fmla="*/ 4286 h 94773"/>
                    <a:gd name="connsiteX6" fmla="*/ 4286 w 95249"/>
                    <a:gd name="connsiteY6" fmla="*/ 24289 h 94773"/>
                    <a:gd name="connsiteX7" fmla="*/ 70009 w 95249"/>
                    <a:gd name="connsiteY7" fmla="*/ 90964 h 9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49" h="94773">
                      <a:moveTo>
                        <a:pt x="70009" y="90964"/>
                      </a:moveTo>
                      <a:cubicBezTo>
                        <a:pt x="72866" y="93821"/>
                        <a:pt x="76676" y="94774"/>
                        <a:pt x="80486" y="94774"/>
                      </a:cubicBezTo>
                      <a:cubicBezTo>
                        <a:pt x="84296" y="94774"/>
                        <a:pt x="88106" y="93821"/>
                        <a:pt x="90964" y="90964"/>
                      </a:cubicBezTo>
                      <a:cubicBezTo>
                        <a:pt x="96679" y="85249"/>
                        <a:pt x="96679" y="76676"/>
                        <a:pt x="90964" y="70961"/>
                      </a:cubicBezTo>
                      <a:lnTo>
                        <a:pt x="24289" y="4286"/>
                      </a:lnTo>
                      <a:cubicBezTo>
                        <a:pt x="18574" y="-1429"/>
                        <a:pt x="10001" y="-1429"/>
                        <a:pt x="4286" y="4286"/>
                      </a:cubicBezTo>
                      <a:cubicBezTo>
                        <a:pt x="-1429" y="10001"/>
                        <a:pt x="-1429" y="18574"/>
                        <a:pt x="4286" y="24289"/>
                      </a:cubicBezTo>
                      <a:lnTo>
                        <a:pt x="70009" y="9096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2" name="Free-form: Shape 111">
                  <a:extLst>
                    <a:ext uri="{FF2B5EF4-FFF2-40B4-BE49-F238E27FC236}">
                      <a16:creationId xmlns:a16="http://schemas.microsoft.com/office/drawing/2014/main" id="{CCE88335-4FAE-3EB5-C19D-25B63B7D5C86}"/>
                    </a:ext>
                  </a:extLst>
                </p:cNvPr>
                <p:cNvSpPr/>
                <p:nvPr/>
              </p:nvSpPr>
              <p:spPr>
                <a:xfrm>
                  <a:off x="11273064" y="1766204"/>
                  <a:ext cx="95377" cy="94773"/>
                </a:xfrm>
                <a:custGeom>
                  <a:avLst/>
                  <a:gdLst>
                    <a:gd name="connsiteX0" fmla="*/ 90964 w 95377"/>
                    <a:gd name="connsiteY0" fmla="*/ 4286 h 94773"/>
                    <a:gd name="connsiteX1" fmla="*/ 70961 w 95377"/>
                    <a:gd name="connsiteY1" fmla="*/ 4286 h 94773"/>
                    <a:gd name="connsiteX2" fmla="*/ 4286 w 95377"/>
                    <a:gd name="connsiteY2" fmla="*/ 70961 h 94773"/>
                    <a:gd name="connsiteX3" fmla="*/ 4286 w 95377"/>
                    <a:gd name="connsiteY3" fmla="*/ 90964 h 94773"/>
                    <a:gd name="connsiteX4" fmla="*/ 14764 w 95377"/>
                    <a:gd name="connsiteY4" fmla="*/ 94774 h 94773"/>
                    <a:gd name="connsiteX5" fmla="*/ 25241 w 95377"/>
                    <a:gd name="connsiteY5" fmla="*/ 90964 h 94773"/>
                    <a:gd name="connsiteX6" fmla="*/ 91916 w 95377"/>
                    <a:gd name="connsiteY6" fmla="*/ 24289 h 94773"/>
                    <a:gd name="connsiteX7" fmla="*/ 90964 w 95377"/>
                    <a:gd name="connsiteY7" fmla="*/ 4286 h 9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377" h="94773">
                      <a:moveTo>
                        <a:pt x="90964" y="4286"/>
                      </a:moveTo>
                      <a:cubicBezTo>
                        <a:pt x="85249" y="-1429"/>
                        <a:pt x="76676" y="-1429"/>
                        <a:pt x="70961" y="4286"/>
                      </a:cubicBezTo>
                      <a:lnTo>
                        <a:pt x="4286" y="70961"/>
                      </a:lnTo>
                      <a:cubicBezTo>
                        <a:pt x="-1429" y="76676"/>
                        <a:pt x="-1429" y="85249"/>
                        <a:pt x="4286" y="90964"/>
                      </a:cubicBezTo>
                      <a:cubicBezTo>
                        <a:pt x="7144" y="93821"/>
                        <a:pt x="10954" y="94774"/>
                        <a:pt x="14764" y="94774"/>
                      </a:cubicBezTo>
                      <a:cubicBezTo>
                        <a:pt x="18574" y="94774"/>
                        <a:pt x="22384" y="93821"/>
                        <a:pt x="25241" y="90964"/>
                      </a:cubicBezTo>
                      <a:lnTo>
                        <a:pt x="91916" y="24289"/>
                      </a:lnTo>
                      <a:cubicBezTo>
                        <a:pt x="96679" y="18574"/>
                        <a:pt x="96679" y="9049"/>
                        <a:pt x="90964" y="42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3" name="Free-form: Shape 112">
                  <a:extLst>
                    <a:ext uri="{FF2B5EF4-FFF2-40B4-BE49-F238E27FC236}">
                      <a16:creationId xmlns:a16="http://schemas.microsoft.com/office/drawing/2014/main" id="{E57E65EC-21D4-C28E-5A0B-0A808F20708E}"/>
                    </a:ext>
                  </a:extLst>
                </p:cNvPr>
                <p:cNvSpPr/>
                <p:nvPr/>
              </p:nvSpPr>
              <p:spPr>
                <a:xfrm>
                  <a:off x="11225916" y="1656190"/>
                  <a:ext cx="123825" cy="28575"/>
                </a:xfrm>
                <a:custGeom>
                  <a:avLst/>
                  <a:gdLst>
                    <a:gd name="connsiteX0" fmla="*/ 123825 w 123825"/>
                    <a:gd name="connsiteY0" fmla="*/ 14288 h 28575"/>
                    <a:gd name="connsiteX1" fmla="*/ 109538 w 123825"/>
                    <a:gd name="connsiteY1" fmla="*/ 0 h 28575"/>
                    <a:gd name="connsiteX2" fmla="*/ 14288 w 123825"/>
                    <a:gd name="connsiteY2" fmla="*/ 0 h 28575"/>
                    <a:gd name="connsiteX3" fmla="*/ 0 w 123825"/>
                    <a:gd name="connsiteY3" fmla="*/ 14288 h 28575"/>
                    <a:gd name="connsiteX4" fmla="*/ 14288 w 123825"/>
                    <a:gd name="connsiteY4" fmla="*/ 28575 h 28575"/>
                    <a:gd name="connsiteX5" fmla="*/ 110490 w 123825"/>
                    <a:gd name="connsiteY5" fmla="*/ 28575 h 28575"/>
                    <a:gd name="connsiteX6" fmla="*/ 123825 w 123825"/>
                    <a:gd name="connsiteY6" fmla="*/ 1428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825" h="28575">
                      <a:moveTo>
                        <a:pt x="123825" y="14288"/>
                      </a:moveTo>
                      <a:cubicBezTo>
                        <a:pt x="123825" y="6668"/>
                        <a:pt x="117157" y="0"/>
                        <a:pt x="109538" y="0"/>
                      </a:cubicBezTo>
                      <a:lnTo>
                        <a:pt x="14288" y="0"/>
                      </a:lnTo>
                      <a:cubicBezTo>
                        <a:pt x="6667" y="0"/>
                        <a:pt x="0" y="6668"/>
                        <a:pt x="0" y="14288"/>
                      </a:cubicBezTo>
                      <a:cubicBezTo>
                        <a:pt x="0" y="21908"/>
                        <a:pt x="6667" y="28575"/>
                        <a:pt x="14288" y="28575"/>
                      </a:cubicBezTo>
                      <a:lnTo>
                        <a:pt x="110490" y="28575"/>
                      </a:lnTo>
                      <a:cubicBezTo>
                        <a:pt x="118110" y="28575"/>
                        <a:pt x="123825" y="21908"/>
                        <a:pt x="123825" y="142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4" name="Free-form: Shape 113">
                  <a:extLst>
                    <a:ext uri="{FF2B5EF4-FFF2-40B4-BE49-F238E27FC236}">
                      <a16:creationId xmlns:a16="http://schemas.microsoft.com/office/drawing/2014/main" id="{73A36FD5-8F96-13A1-9E48-9E539BB24CB4}"/>
                    </a:ext>
                  </a:extLst>
                </p:cNvPr>
                <p:cNvSpPr/>
                <p:nvPr/>
              </p:nvSpPr>
              <p:spPr>
                <a:xfrm>
                  <a:off x="12124599" y="1479502"/>
                  <a:ext cx="95249" cy="94773"/>
                </a:xfrm>
                <a:custGeom>
                  <a:avLst/>
                  <a:gdLst>
                    <a:gd name="connsiteX0" fmla="*/ 13811 w 95249"/>
                    <a:gd name="connsiteY0" fmla="*/ 94774 h 94773"/>
                    <a:gd name="connsiteX1" fmla="*/ 24289 w 95249"/>
                    <a:gd name="connsiteY1" fmla="*/ 90964 h 94773"/>
                    <a:gd name="connsiteX2" fmla="*/ 90964 w 95249"/>
                    <a:gd name="connsiteY2" fmla="*/ 24289 h 94773"/>
                    <a:gd name="connsiteX3" fmla="*/ 90964 w 95249"/>
                    <a:gd name="connsiteY3" fmla="*/ 4286 h 94773"/>
                    <a:gd name="connsiteX4" fmla="*/ 70961 w 95249"/>
                    <a:gd name="connsiteY4" fmla="*/ 4286 h 94773"/>
                    <a:gd name="connsiteX5" fmla="*/ 4286 w 95249"/>
                    <a:gd name="connsiteY5" fmla="*/ 70961 h 94773"/>
                    <a:gd name="connsiteX6" fmla="*/ 4286 w 95249"/>
                    <a:gd name="connsiteY6" fmla="*/ 90964 h 94773"/>
                    <a:gd name="connsiteX7" fmla="*/ 13811 w 95249"/>
                    <a:gd name="connsiteY7" fmla="*/ 94774 h 9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49" h="94773">
                      <a:moveTo>
                        <a:pt x="13811" y="94774"/>
                      </a:moveTo>
                      <a:cubicBezTo>
                        <a:pt x="17621" y="94774"/>
                        <a:pt x="21431" y="93821"/>
                        <a:pt x="24289" y="90964"/>
                      </a:cubicBezTo>
                      <a:lnTo>
                        <a:pt x="90964" y="24289"/>
                      </a:lnTo>
                      <a:cubicBezTo>
                        <a:pt x="96679" y="18574"/>
                        <a:pt x="96679" y="10001"/>
                        <a:pt x="90964" y="4286"/>
                      </a:cubicBezTo>
                      <a:cubicBezTo>
                        <a:pt x="85249" y="-1429"/>
                        <a:pt x="76676" y="-1429"/>
                        <a:pt x="70961" y="4286"/>
                      </a:cubicBezTo>
                      <a:lnTo>
                        <a:pt x="4286" y="70961"/>
                      </a:lnTo>
                      <a:cubicBezTo>
                        <a:pt x="-1429" y="76676"/>
                        <a:pt x="-1429" y="85249"/>
                        <a:pt x="4286" y="90964"/>
                      </a:cubicBezTo>
                      <a:cubicBezTo>
                        <a:pt x="6191" y="93821"/>
                        <a:pt x="10001" y="94774"/>
                        <a:pt x="13811" y="947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5" name="Free-form: Shape 114">
                  <a:extLst>
                    <a:ext uri="{FF2B5EF4-FFF2-40B4-BE49-F238E27FC236}">
                      <a16:creationId xmlns:a16="http://schemas.microsoft.com/office/drawing/2014/main" id="{B4FDFEF7-ADA4-9BEF-2381-6DC077FDBB07}"/>
                    </a:ext>
                  </a:extLst>
                </p:cNvPr>
                <p:cNvSpPr/>
                <p:nvPr/>
              </p:nvSpPr>
              <p:spPr>
                <a:xfrm>
                  <a:off x="12123647" y="1766204"/>
                  <a:ext cx="96202" cy="94773"/>
                </a:xfrm>
                <a:custGeom>
                  <a:avLst/>
                  <a:gdLst>
                    <a:gd name="connsiteX0" fmla="*/ 24289 w 96202"/>
                    <a:gd name="connsiteY0" fmla="*/ 4286 h 94773"/>
                    <a:gd name="connsiteX1" fmla="*/ 4286 w 96202"/>
                    <a:gd name="connsiteY1" fmla="*/ 4286 h 94773"/>
                    <a:gd name="connsiteX2" fmla="*/ 4286 w 96202"/>
                    <a:gd name="connsiteY2" fmla="*/ 24289 h 94773"/>
                    <a:gd name="connsiteX3" fmla="*/ 70961 w 96202"/>
                    <a:gd name="connsiteY3" fmla="*/ 90964 h 94773"/>
                    <a:gd name="connsiteX4" fmla="*/ 81439 w 96202"/>
                    <a:gd name="connsiteY4" fmla="*/ 94774 h 94773"/>
                    <a:gd name="connsiteX5" fmla="*/ 91916 w 96202"/>
                    <a:gd name="connsiteY5" fmla="*/ 90964 h 94773"/>
                    <a:gd name="connsiteX6" fmla="*/ 91916 w 96202"/>
                    <a:gd name="connsiteY6" fmla="*/ 70961 h 94773"/>
                    <a:gd name="connsiteX7" fmla="*/ 24289 w 96202"/>
                    <a:gd name="connsiteY7" fmla="*/ 4286 h 9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202" h="94773">
                      <a:moveTo>
                        <a:pt x="24289" y="4286"/>
                      </a:moveTo>
                      <a:cubicBezTo>
                        <a:pt x="18574" y="-1429"/>
                        <a:pt x="10001" y="-1429"/>
                        <a:pt x="4286" y="4286"/>
                      </a:cubicBezTo>
                      <a:cubicBezTo>
                        <a:pt x="-1429" y="10001"/>
                        <a:pt x="-1429" y="18574"/>
                        <a:pt x="4286" y="24289"/>
                      </a:cubicBezTo>
                      <a:lnTo>
                        <a:pt x="70961" y="90964"/>
                      </a:lnTo>
                      <a:cubicBezTo>
                        <a:pt x="73819" y="93821"/>
                        <a:pt x="77629" y="94774"/>
                        <a:pt x="81439" y="94774"/>
                      </a:cubicBezTo>
                      <a:cubicBezTo>
                        <a:pt x="85249" y="94774"/>
                        <a:pt x="89059" y="93821"/>
                        <a:pt x="91916" y="90964"/>
                      </a:cubicBezTo>
                      <a:cubicBezTo>
                        <a:pt x="97631" y="85249"/>
                        <a:pt x="97631" y="76676"/>
                        <a:pt x="91916" y="70961"/>
                      </a:cubicBezTo>
                      <a:lnTo>
                        <a:pt x="24289" y="42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6" name="Free-form: Shape 115">
                  <a:extLst>
                    <a:ext uri="{FF2B5EF4-FFF2-40B4-BE49-F238E27FC236}">
                      <a16:creationId xmlns:a16="http://schemas.microsoft.com/office/drawing/2014/main" id="{57B7A0F4-975C-7C0E-6537-756368983136}"/>
                    </a:ext>
                  </a:extLst>
                </p:cNvPr>
                <p:cNvSpPr/>
                <p:nvPr/>
              </p:nvSpPr>
              <p:spPr>
                <a:xfrm>
                  <a:off x="12141268" y="1656190"/>
                  <a:ext cx="124777" cy="28575"/>
                </a:xfrm>
                <a:custGeom>
                  <a:avLst/>
                  <a:gdLst>
                    <a:gd name="connsiteX0" fmla="*/ 110490 w 124777"/>
                    <a:gd name="connsiteY0" fmla="*/ 0 h 28575"/>
                    <a:gd name="connsiteX1" fmla="*/ 14288 w 124777"/>
                    <a:gd name="connsiteY1" fmla="*/ 0 h 28575"/>
                    <a:gd name="connsiteX2" fmla="*/ 0 w 124777"/>
                    <a:gd name="connsiteY2" fmla="*/ 14288 h 28575"/>
                    <a:gd name="connsiteX3" fmla="*/ 14288 w 124777"/>
                    <a:gd name="connsiteY3" fmla="*/ 28575 h 28575"/>
                    <a:gd name="connsiteX4" fmla="*/ 110490 w 124777"/>
                    <a:gd name="connsiteY4" fmla="*/ 28575 h 28575"/>
                    <a:gd name="connsiteX5" fmla="*/ 124778 w 124777"/>
                    <a:gd name="connsiteY5" fmla="*/ 14288 h 28575"/>
                    <a:gd name="connsiteX6" fmla="*/ 110490 w 124777"/>
                    <a:gd name="connsiteY6" fmla="*/ 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777" h="28575">
                      <a:moveTo>
                        <a:pt x="110490" y="0"/>
                      </a:moveTo>
                      <a:lnTo>
                        <a:pt x="14288" y="0"/>
                      </a:lnTo>
                      <a:cubicBezTo>
                        <a:pt x="6667" y="0"/>
                        <a:pt x="0" y="6668"/>
                        <a:pt x="0" y="14288"/>
                      </a:cubicBezTo>
                      <a:cubicBezTo>
                        <a:pt x="0" y="21908"/>
                        <a:pt x="6667" y="28575"/>
                        <a:pt x="14288" y="28575"/>
                      </a:cubicBezTo>
                      <a:lnTo>
                        <a:pt x="110490" y="28575"/>
                      </a:lnTo>
                      <a:cubicBezTo>
                        <a:pt x="118110" y="28575"/>
                        <a:pt x="124778" y="21908"/>
                        <a:pt x="124778" y="14288"/>
                      </a:cubicBezTo>
                      <a:cubicBezTo>
                        <a:pt x="124778" y="6668"/>
                        <a:pt x="119063" y="0"/>
                        <a:pt x="110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  <p:sp>
              <p:nvSpPr>
                <p:cNvPr id="117" name="Free-form: Shape 116">
                  <a:extLst>
                    <a:ext uri="{FF2B5EF4-FFF2-40B4-BE49-F238E27FC236}">
                      <a16:creationId xmlns:a16="http://schemas.microsoft.com/office/drawing/2014/main" id="{5E7C7583-A3AF-BBCC-393E-599FF72006FE}"/>
                    </a:ext>
                  </a:extLst>
                </p:cNvPr>
                <p:cNvSpPr/>
                <p:nvPr/>
              </p:nvSpPr>
              <p:spPr>
                <a:xfrm>
                  <a:off x="11309930" y="1980169"/>
                  <a:ext cx="423668" cy="513268"/>
                </a:xfrm>
                <a:custGeom>
                  <a:avLst/>
                  <a:gdLst>
                    <a:gd name="connsiteX0" fmla="*/ 368423 w 423668"/>
                    <a:gd name="connsiteY0" fmla="*/ 389444 h 513268"/>
                    <a:gd name="connsiteX1" fmla="*/ 248408 w 423668"/>
                    <a:gd name="connsiteY1" fmla="*/ 389444 h 513268"/>
                    <a:gd name="connsiteX2" fmla="*/ 235073 w 423668"/>
                    <a:gd name="connsiteY2" fmla="*/ 391349 h 513268"/>
                    <a:gd name="connsiteX3" fmla="*/ 235073 w 423668"/>
                    <a:gd name="connsiteY3" fmla="*/ 364679 h 513268"/>
                    <a:gd name="connsiteX4" fmla="*/ 229358 w 423668"/>
                    <a:gd name="connsiteY4" fmla="*/ 353249 h 513268"/>
                    <a:gd name="connsiteX5" fmla="*/ 105533 w 423668"/>
                    <a:gd name="connsiteY5" fmla="*/ 224661 h 513268"/>
                    <a:gd name="connsiteX6" fmla="*/ 28381 w 423668"/>
                    <a:gd name="connsiteY6" fmla="*/ 65594 h 513268"/>
                    <a:gd name="connsiteX7" fmla="*/ 33143 w 423668"/>
                    <a:gd name="connsiteY7" fmla="*/ 35114 h 513268"/>
                    <a:gd name="connsiteX8" fmla="*/ 44573 w 423668"/>
                    <a:gd name="connsiteY8" fmla="*/ 32256 h 513268"/>
                    <a:gd name="connsiteX9" fmla="*/ 55051 w 423668"/>
                    <a:gd name="connsiteY9" fmla="*/ 48449 h 513268"/>
                    <a:gd name="connsiteX10" fmla="*/ 58861 w 423668"/>
                    <a:gd name="connsiteY10" fmla="*/ 56069 h 513268"/>
                    <a:gd name="connsiteX11" fmla="*/ 230311 w 423668"/>
                    <a:gd name="connsiteY11" fmla="*/ 267524 h 513268"/>
                    <a:gd name="connsiteX12" fmla="*/ 266506 w 423668"/>
                    <a:gd name="connsiteY12" fmla="*/ 275144 h 513268"/>
                    <a:gd name="connsiteX13" fmla="*/ 291271 w 423668"/>
                    <a:gd name="connsiteY13" fmla="*/ 257046 h 513268"/>
                    <a:gd name="connsiteX14" fmla="*/ 280793 w 423668"/>
                    <a:gd name="connsiteY14" fmla="*/ 186561 h 513268"/>
                    <a:gd name="connsiteX15" fmla="*/ 279841 w 423668"/>
                    <a:gd name="connsiteY15" fmla="*/ 184656 h 513268"/>
                    <a:gd name="connsiteX16" fmla="*/ 274126 w 423668"/>
                    <a:gd name="connsiteY16" fmla="*/ 173226 h 513268"/>
                    <a:gd name="connsiteX17" fmla="*/ 258886 w 423668"/>
                    <a:gd name="connsiteY17" fmla="*/ 116076 h 513268"/>
                    <a:gd name="connsiteX18" fmla="*/ 319846 w 423668"/>
                    <a:gd name="connsiteY18" fmla="*/ 157986 h 513268"/>
                    <a:gd name="connsiteX19" fmla="*/ 328418 w 423668"/>
                    <a:gd name="connsiteY19" fmla="*/ 167511 h 513268"/>
                    <a:gd name="connsiteX20" fmla="*/ 368423 w 423668"/>
                    <a:gd name="connsiteY20" fmla="*/ 250379 h 513268"/>
                    <a:gd name="connsiteX21" fmla="*/ 368423 w 423668"/>
                    <a:gd name="connsiteY21" fmla="*/ 338009 h 513268"/>
                    <a:gd name="connsiteX22" fmla="*/ 380806 w 423668"/>
                    <a:gd name="connsiteY22" fmla="*/ 354201 h 513268"/>
                    <a:gd name="connsiteX23" fmla="*/ 396998 w 423668"/>
                    <a:gd name="connsiteY23" fmla="*/ 341819 h 513268"/>
                    <a:gd name="connsiteX24" fmla="*/ 396998 w 423668"/>
                    <a:gd name="connsiteY24" fmla="*/ 244664 h 513268"/>
                    <a:gd name="connsiteX25" fmla="*/ 350326 w 423668"/>
                    <a:gd name="connsiteY25" fmla="*/ 147509 h 513268"/>
                    <a:gd name="connsiteX26" fmla="*/ 342706 w 423668"/>
                    <a:gd name="connsiteY26" fmla="*/ 138936 h 513268"/>
                    <a:gd name="connsiteX27" fmla="*/ 242693 w 423668"/>
                    <a:gd name="connsiteY27" fmla="*/ 93216 h 513268"/>
                    <a:gd name="connsiteX28" fmla="*/ 250313 w 423668"/>
                    <a:gd name="connsiteY28" fmla="*/ 186561 h 513268"/>
                    <a:gd name="connsiteX29" fmla="*/ 256028 w 423668"/>
                    <a:gd name="connsiteY29" fmla="*/ 196086 h 513268"/>
                    <a:gd name="connsiteX30" fmla="*/ 256981 w 423668"/>
                    <a:gd name="connsiteY30" fmla="*/ 197991 h 513268"/>
                    <a:gd name="connsiteX31" fmla="*/ 268411 w 423668"/>
                    <a:gd name="connsiteY31" fmla="*/ 240854 h 513268"/>
                    <a:gd name="connsiteX32" fmla="*/ 262696 w 423668"/>
                    <a:gd name="connsiteY32" fmla="*/ 244664 h 513268"/>
                    <a:gd name="connsiteX33" fmla="*/ 249361 w 423668"/>
                    <a:gd name="connsiteY33" fmla="*/ 241806 h 513268"/>
                    <a:gd name="connsiteX34" fmla="*/ 86483 w 423668"/>
                    <a:gd name="connsiteY34" fmla="*/ 40829 h 513268"/>
                    <a:gd name="connsiteX35" fmla="*/ 83626 w 423668"/>
                    <a:gd name="connsiteY35" fmla="*/ 34161 h 513268"/>
                    <a:gd name="connsiteX36" fmla="*/ 51241 w 423668"/>
                    <a:gd name="connsiteY36" fmla="*/ 824 h 513268"/>
                    <a:gd name="connsiteX37" fmla="*/ 14093 w 423668"/>
                    <a:gd name="connsiteY37" fmla="*/ 12254 h 513268"/>
                    <a:gd name="connsiteX38" fmla="*/ 1711 w 423668"/>
                    <a:gd name="connsiteY38" fmla="*/ 68451 h 513268"/>
                    <a:gd name="connsiteX39" fmla="*/ 82673 w 423668"/>
                    <a:gd name="connsiteY39" fmla="*/ 237996 h 513268"/>
                    <a:gd name="connsiteX40" fmla="*/ 207451 w 423668"/>
                    <a:gd name="connsiteY40" fmla="*/ 369441 h 513268"/>
                    <a:gd name="connsiteX41" fmla="*/ 207451 w 423668"/>
                    <a:gd name="connsiteY41" fmla="*/ 407541 h 513268"/>
                    <a:gd name="connsiteX42" fmla="*/ 195068 w 423668"/>
                    <a:gd name="connsiteY42" fmla="*/ 441831 h 513268"/>
                    <a:gd name="connsiteX43" fmla="*/ 195068 w 423668"/>
                    <a:gd name="connsiteY43" fmla="*/ 458976 h 513268"/>
                    <a:gd name="connsiteX44" fmla="*/ 249361 w 423668"/>
                    <a:gd name="connsiteY44" fmla="*/ 513269 h 513268"/>
                    <a:gd name="connsiteX45" fmla="*/ 369376 w 423668"/>
                    <a:gd name="connsiteY45" fmla="*/ 513269 h 513268"/>
                    <a:gd name="connsiteX46" fmla="*/ 423668 w 423668"/>
                    <a:gd name="connsiteY46" fmla="*/ 458976 h 513268"/>
                    <a:gd name="connsiteX47" fmla="*/ 423668 w 423668"/>
                    <a:gd name="connsiteY47" fmla="*/ 441831 h 513268"/>
                    <a:gd name="connsiteX48" fmla="*/ 368423 w 423668"/>
                    <a:gd name="connsiteY48" fmla="*/ 389444 h 513268"/>
                    <a:gd name="connsiteX49" fmla="*/ 394141 w 423668"/>
                    <a:gd name="connsiteY49" fmla="*/ 459929 h 513268"/>
                    <a:gd name="connsiteX50" fmla="*/ 368423 w 423668"/>
                    <a:gd name="connsiteY50" fmla="*/ 485646 h 513268"/>
                    <a:gd name="connsiteX51" fmla="*/ 248408 w 423668"/>
                    <a:gd name="connsiteY51" fmla="*/ 485646 h 513268"/>
                    <a:gd name="connsiteX52" fmla="*/ 222691 w 423668"/>
                    <a:gd name="connsiteY52" fmla="*/ 459929 h 513268"/>
                    <a:gd name="connsiteX53" fmla="*/ 222691 w 423668"/>
                    <a:gd name="connsiteY53" fmla="*/ 442784 h 513268"/>
                    <a:gd name="connsiteX54" fmla="*/ 248408 w 423668"/>
                    <a:gd name="connsiteY54" fmla="*/ 417066 h 513268"/>
                    <a:gd name="connsiteX55" fmla="*/ 368423 w 423668"/>
                    <a:gd name="connsiteY55" fmla="*/ 417066 h 513268"/>
                    <a:gd name="connsiteX56" fmla="*/ 394141 w 423668"/>
                    <a:gd name="connsiteY56" fmla="*/ 442784 h 513268"/>
                    <a:gd name="connsiteX57" fmla="*/ 394141 w 423668"/>
                    <a:gd name="connsiteY57" fmla="*/ 459929 h 51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23668" h="513268">
                      <a:moveTo>
                        <a:pt x="368423" y="389444"/>
                      </a:moveTo>
                      <a:lnTo>
                        <a:pt x="248408" y="389444"/>
                      </a:lnTo>
                      <a:cubicBezTo>
                        <a:pt x="243646" y="389444"/>
                        <a:pt x="238883" y="390396"/>
                        <a:pt x="235073" y="391349"/>
                      </a:cubicBezTo>
                      <a:lnTo>
                        <a:pt x="235073" y="364679"/>
                      </a:lnTo>
                      <a:cubicBezTo>
                        <a:pt x="235073" y="359916"/>
                        <a:pt x="233168" y="356106"/>
                        <a:pt x="229358" y="353249"/>
                      </a:cubicBezTo>
                      <a:cubicBezTo>
                        <a:pt x="181733" y="318006"/>
                        <a:pt x="140776" y="275144"/>
                        <a:pt x="105533" y="224661"/>
                      </a:cubicBezTo>
                      <a:cubicBezTo>
                        <a:pt x="64576" y="164654"/>
                        <a:pt x="38858" y="111314"/>
                        <a:pt x="28381" y="65594"/>
                      </a:cubicBezTo>
                      <a:cubicBezTo>
                        <a:pt x="25523" y="54164"/>
                        <a:pt x="28381" y="40829"/>
                        <a:pt x="33143" y="35114"/>
                      </a:cubicBezTo>
                      <a:cubicBezTo>
                        <a:pt x="35048" y="33209"/>
                        <a:pt x="37906" y="31304"/>
                        <a:pt x="44573" y="32256"/>
                      </a:cubicBezTo>
                      <a:cubicBezTo>
                        <a:pt x="48383" y="33209"/>
                        <a:pt x="52193" y="41781"/>
                        <a:pt x="55051" y="48449"/>
                      </a:cubicBezTo>
                      <a:cubicBezTo>
                        <a:pt x="56003" y="51306"/>
                        <a:pt x="56956" y="54164"/>
                        <a:pt x="58861" y="56069"/>
                      </a:cubicBezTo>
                      <a:cubicBezTo>
                        <a:pt x="90293" y="117981"/>
                        <a:pt x="144586" y="205611"/>
                        <a:pt x="230311" y="267524"/>
                      </a:cubicBezTo>
                      <a:cubicBezTo>
                        <a:pt x="240788" y="275144"/>
                        <a:pt x="254123" y="278001"/>
                        <a:pt x="266506" y="275144"/>
                      </a:cubicBezTo>
                      <a:cubicBezTo>
                        <a:pt x="276983" y="273239"/>
                        <a:pt x="285556" y="266571"/>
                        <a:pt x="291271" y="257046"/>
                      </a:cubicBezTo>
                      <a:cubicBezTo>
                        <a:pt x="303653" y="234186"/>
                        <a:pt x="289366" y="204659"/>
                        <a:pt x="280793" y="186561"/>
                      </a:cubicBezTo>
                      <a:lnTo>
                        <a:pt x="279841" y="184656"/>
                      </a:lnTo>
                      <a:cubicBezTo>
                        <a:pt x="277936" y="181799"/>
                        <a:pt x="276031" y="177989"/>
                        <a:pt x="274126" y="173226"/>
                      </a:cubicBezTo>
                      <a:cubicBezTo>
                        <a:pt x="265553" y="157986"/>
                        <a:pt x="247456" y="124649"/>
                        <a:pt x="258886" y="116076"/>
                      </a:cubicBezTo>
                      <a:cubicBezTo>
                        <a:pt x="274126" y="103694"/>
                        <a:pt x="304606" y="140841"/>
                        <a:pt x="319846" y="157986"/>
                      </a:cubicBezTo>
                      <a:cubicBezTo>
                        <a:pt x="322703" y="161796"/>
                        <a:pt x="325561" y="164654"/>
                        <a:pt x="328418" y="167511"/>
                      </a:cubicBezTo>
                      <a:cubicBezTo>
                        <a:pt x="348421" y="190371"/>
                        <a:pt x="361756" y="218946"/>
                        <a:pt x="368423" y="250379"/>
                      </a:cubicBezTo>
                      <a:cubicBezTo>
                        <a:pt x="373186" y="276096"/>
                        <a:pt x="373186" y="305624"/>
                        <a:pt x="368423" y="338009"/>
                      </a:cubicBezTo>
                      <a:cubicBezTo>
                        <a:pt x="367471" y="345629"/>
                        <a:pt x="373186" y="353249"/>
                        <a:pt x="380806" y="354201"/>
                      </a:cubicBezTo>
                      <a:cubicBezTo>
                        <a:pt x="388426" y="355154"/>
                        <a:pt x="396046" y="349439"/>
                        <a:pt x="396998" y="341819"/>
                      </a:cubicBezTo>
                      <a:cubicBezTo>
                        <a:pt x="401761" y="305624"/>
                        <a:pt x="401761" y="274191"/>
                        <a:pt x="396998" y="244664"/>
                      </a:cubicBezTo>
                      <a:cubicBezTo>
                        <a:pt x="390331" y="207516"/>
                        <a:pt x="374138" y="174179"/>
                        <a:pt x="350326" y="147509"/>
                      </a:cubicBezTo>
                      <a:cubicBezTo>
                        <a:pt x="348421" y="144651"/>
                        <a:pt x="345563" y="141794"/>
                        <a:pt x="342706" y="138936"/>
                      </a:cubicBezTo>
                      <a:cubicBezTo>
                        <a:pt x="320798" y="112266"/>
                        <a:pt x="279841" y="63689"/>
                        <a:pt x="242693" y="93216"/>
                      </a:cubicBezTo>
                      <a:cubicBezTo>
                        <a:pt x="212213" y="117029"/>
                        <a:pt x="236978" y="162749"/>
                        <a:pt x="250313" y="186561"/>
                      </a:cubicBezTo>
                      <a:cubicBezTo>
                        <a:pt x="252218" y="190371"/>
                        <a:pt x="254123" y="194181"/>
                        <a:pt x="256028" y="196086"/>
                      </a:cubicBezTo>
                      <a:lnTo>
                        <a:pt x="256981" y="197991"/>
                      </a:lnTo>
                      <a:cubicBezTo>
                        <a:pt x="261743" y="208469"/>
                        <a:pt x="274126" y="232281"/>
                        <a:pt x="268411" y="240854"/>
                      </a:cubicBezTo>
                      <a:cubicBezTo>
                        <a:pt x="268411" y="241806"/>
                        <a:pt x="266506" y="243711"/>
                        <a:pt x="262696" y="244664"/>
                      </a:cubicBezTo>
                      <a:cubicBezTo>
                        <a:pt x="257933" y="245616"/>
                        <a:pt x="253171" y="244664"/>
                        <a:pt x="249361" y="241806"/>
                      </a:cubicBezTo>
                      <a:cubicBezTo>
                        <a:pt x="168398" y="183704"/>
                        <a:pt x="116011" y="100836"/>
                        <a:pt x="86483" y="40829"/>
                      </a:cubicBezTo>
                      <a:cubicBezTo>
                        <a:pt x="85531" y="38924"/>
                        <a:pt x="84578" y="37019"/>
                        <a:pt x="83626" y="34161"/>
                      </a:cubicBezTo>
                      <a:cubicBezTo>
                        <a:pt x="78863" y="22731"/>
                        <a:pt x="71243" y="4634"/>
                        <a:pt x="51241" y="824"/>
                      </a:cubicBezTo>
                      <a:cubicBezTo>
                        <a:pt x="36953" y="-2034"/>
                        <a:pt x="23618" y="2729"/>
                        <a:pt x="14093" y="12254"/>
                      </a:cubicBezTo>
                      <a:cubicBezTo>
                        <a:pt x="-194" y="27494"/>
                        <a:pt x="-2099" y="52259"/>
                        <a:pt x="1711" y="68451"/>
                      </a:cubicBezTo>
                      <a:cubicBezTo>
                        <a:pt x="12188" y="118934"/>
                        <a:pt x="38858" y="174179"/>
                        <a:pt x="82673" y="237996"/>
                      </a:cubicBezTo>
                      <a:cubicBezTo>
                        <a:pt x="117916" y="289431"/>
                        <a:pt x="159826" y="333246"/>
                        <a:pt x="207451" y="369441"/>
                      </a:cubicBezTo>
                      <a:lnTo>
                        <a:pt x="207451" y="407541"/>
                      </a:lnTo>
                      <a:cubicBezTo>
                        <a:pt x="199831" y="417066"/>
                        <a:pt x="195068" y="428496"/>
                        <a:pt x="195068" y="441831"/>
                      </a:cubicBezTo>
                      <a:lnTo>
                        <a:pt x="195068" y="458976"/>
                      </a:lnTo>
                      <a:cubicBezTo>
                        <a:pt x="195068" y="488504"/>
                        <a:pt x="219833" y="513269"/>
                        <a:pt x="249361" y="513269"/>
                      </a:cubicBezTo>
                      <a:lnTo>
                        <a:pt x="369376" y="513269"/>
                      </a:lnTo>
                      <a:cubicBezTo>
                        <a:pt x="398903" y="513269"/>
                        <a:pt x="423668" y="488504"/>
                        <a:pt x="423668" y="458976"/>
                      </a:cubicBezTo>
                      <a:lnTo>
                        <a:pt x="423668" y="441831"/>
                      </a:lnTo>
                      <a:cubicBezTo>
                        <a:pt x="422716" y="413256"/>
                        <a:pt x="397951" y="389444"/>
                        <a:pt x="368423" y="389444"/>
                      </a:cubicBezTo>
                      <a:close/>
                      <a:moveTo>
                        <a:pt x="394141" y="459929"/>
                      </a:moveTo>
                      <a:cubicBezTo>
                        <a:pt x="394141" y="474216"/>
                        <a:pt x="382711" y="485646"/>
                        <a:pt x="368423" y="485646"/>
                      </a:cubicBezTo>
                      <a:lnTo>
                        <a:pt x="248408" y="485646"/>
                      </a:lnTo>
                      <a:cubicBezTo>
                        <a:pt x="234121" y="485646"/>
                        <a:pt x="222691" y="474216"/>
                        <a:pt x="222691" y="459929"/>
                      </a:cubicBezTo>
                      <a:lnTo>
                        <a:pt x="222691" y="442784"/>
                      </a:lnTo>
                      <a:cubicBezTo>
                        <a:pt x="222691" y="428496"/>
                        <a:pt x="234121" y="417066"/>
                        <a:pt x="248408" y="417066"/>
                      </a:cubicBezTo>
                      <a:lnTo>
                        <a:pt x="368423" y="417066"/>
                      </a:lnTo>
                      <a:cubicBezTo>
                        <a:pt x="382711" y="417066"/>
                        <a:pt x="394141" y="428496"/>
                        <a:pt x="394141" y="442784"/>
                      </a:cubicBezTo>
                      <a:lnTo>
                        <a:pt x="394141" y="45992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600" dirty="0">
                    <a:latin typeface="Josefin Sans" pitchFamily="2" charset="0"/>
                  </a:endParaRPr>
                </a:p>
              </p:txBody>
            </p:sp>
          </p:grpSp>
        </p:grpSp>
        <p:sp>
          <p:nvSpPr>
            <p:cNvPr id="149" name="Graphic 18">
              <a:extLst>
                <a:ext uri="{FF2B5EF4-FFF2-40B4-BE49-F238E27FC236}">
                  <a16:creationId xmlns:a16="http://schemas.microsoft.com/office/drawing/2014/main" id="{FCA78013-87B1-C80A-CA0B-83A03B6D525C}"/>
                </a:ext>
              </a:extLst>
            </p:cNvPr>
            <p:cNvSpPr/>
            <p:nvPr/>
          </p:nvSpPr>
          <p:spPr>
            <a:xfrm flipH="1">
              <a:off x="16924530" y="5163813"/>
              <a:ext cx="2533877" cy="2759543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sz="1600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150" name="Graphic 18">
              <a:extLst>
                <a:ext uri="{FF2B5EF4-FFF2-40B4-BE49-F238E27FC236}">
                  <a16:creationId xmlns:a16="http://schemas.microsoft.com/office/drawing/2014/main" id="{5F943DA7-44F5-FAE1-6BA4-6E2F40F5FCF8}"/>
                </a:ext>
              </a:extLst>
            </p:cNvPr>
            <p:cNvSpPr/>
            <p:nvPr/>
          </p:nvSpPr>
          <p:spPr>
            <a:xfrm flipH="1">
              <a:off x="17201089" y="5465002"/>
              <a:ext cx="1980758" cy="2157164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151" name="Monotonectally deliver functionalized…">
              <a:extLst>
                <a:ext uri="{FF2B5EF4-FFF2-40B4-BE49-F238E27FC236}">
                  <a16:creationId xmlns:a16="http://schemas.microsoft.com/office/drawing/2014/main" id="{325A7801-B788-30C0-938D-922B41C49E7A}"/>
                </a:ext>
              </a:extLst>
            </p:cNvPr>
            <p:cNvSpPr txBox="1"/>
            <p:nvPr/>
          </p:nvSpPr>
          <p:spPr>
            <a:xfrm>
              <a:off x="16431938" y="9397833"/>
              <a:ext cx="3519062" cy="38514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0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Employees</a:t>
              </a:r>
            </a:p>
          </p:txBody>
        </p:sp>
        <p:sp>
          <p:nvSpPr>
            <p:cNvPr id="152" name="Monotonectally deliver functionalized…">
              <a:extLst>
                <a:ext uri="{FF2B5EF4-FFF2-40B4-BE49-F238E27FC236}">
                  <a16:creationId xmlns:a16="http://schemas.microsoft.com/office/drawing/2014/main" id="{1A0FBAD2-63E0-3DCA-A84D-0AB5FA8BBDA4}"/>
                </a:ext>
              </a:extLst>
            </p:cNvPr>
            <p:cNvSpPr txBox="1"/>
            <p:nvPr/>
          </p:nvSpPr>
          <p:spPr>
            <a:xfrm>
              <a:off x="16741071" y="8513301"/>
              <a:ext cx="2900795" cy="5825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2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34 </a:t>
              </a:r>
              <a:r>
                <a:rPr lang="en-US" sz="3200" baseline="300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(2023)</a:t>
              </a:r>
            </a:p>
          </p:txBody>
        </p:sp>
        <p:sp>
          <p:nvSpPr>
            <p:cNvPr id="171" name="Graphic 49">
              <a:extLst>
                <a:ext uri="{FF2B5EF4-FFF2-40B4-BE49-F238E27FC236}">
                  <a16:creationId xmlns:a16="http://schemas.microsoft.com/office/drawing/2014/main" id="{87A181E7-7E65-450A-89B9-BC22D0D4D412}"/>
                </a:ext>
              </a:extLst>
            </p:cNvPr>
            <p:cNvSpPr/>
            <p:nvPr/>
          </p:nvSpPr>
          <p:spPr>
            <a:xfrm>
              <a:off x="17741412" y="6162409"/>
              <a:ext cx="900113" cy="762350"/>
            </a:xfrm>
            <a:custGeom>
              <a:avLst/>
              <a:gdLst>
                <a:gd name="connsiteX0" fmla="*/ 880101 w 1287208"/>
                <a:gd name="connsiteY0" fmla="*/ 1042232 h 1090200"/>
                <a:gd name="connsiteX1" fmla="*/ 1063542 w 1287208"/>
                <a:gd name="connsiteY1" fmla="*/ 736342 h 1090200"/>
                <a:gd name="connsiteX2" fmla="*/ 1238493 w 1287208"/>
                <a:gd name="connsiteY2" fmla="*/ 1042091 h 1090200"/>
                <a:gd name="connsiteX3" fmla="*/ 880101 w 1287208"/>
                <a:gd name="connsiteY3" fmla="*/ 1042232 h 1090200"/>
                <a:gd name="connsiteX4" fmla="*/ 464944 w 1287208"/>
                <a:gd name="connsiteY4" fmla="*/ 1042232 h 1090200"/>
                <a:gd name="connsiteX5" fmla="*/ 643637 w 1287208"/>
                <a:gd name="connsiteY5" fmla="*/ 736193 h 1090200"/>
                <a:gd name="connsiteX6" fmla="*/ 820956 w 1287208"/>
                <a:gd name="connsiteY6" fmla="*/ 1042232 h 1090200"/>
                <a:gd name="connsiteX7" fmla="*/ 464944 w 1287208"/>
                <a:gd name="connsiteY7" fmla="*/ 1042232 h 1090200"/>
                <a:gd name="connsiteX8" fmla="*/ 48757 w 1287208"/>
                <a:gd name="connsiteY8" fmla="*/ 1041179 h 1090200"/>
                <a:gd name="connsiteX9" fmla="*/ 231617 w 1287208"/>
                <a:gd name="connsiteY9" fmla="*/ 736351 h 1090200"/>
                <a:gd name="connsiteX10" fmla="*/ 407103 w 1287208"/>
                <a:gd name="connsiteY10" fmla="*/ 1042301 h 1090200"/>
                <a:gd name="connsiteX11" fmla="*/ 48757 w 1287208"/>
                <a:gd name="connsiteY11" fmla="*/ 1041179 h 1090200"/>
                <a:gd name="connsiteX12" fmla="*/ 966216 w 1287208"/>
                <a:gd name="connsiteY12" fmla="*/ 708379 h 1090200"/>
                <a:gd name="connsiteX13" fmla="*/ 884352 w 1287208"/>
                <a:gd name="connsiteY13" fmla="*/ 791373 h 1090200"/>
                <a:gd name="connsiteX14" fmla="*/ 850245 w 1287208"/>
                <a:gd name="connsiteY14" fmla="*/ 905239 h 1090200"/>
                <a:gd name="connsiteX15" fmla="*/ 737445 w 1287208"/>
                <a:gd name="connsiteY15" fmla="*/ 708378 h 1090200"/>
                <a:gd name="connsiteX16" fmla="*/ 810011 w 1287208"/>
                <a:gd name="connsiteY16" fmla="*/ 655825 h 1090200"/>
                <a:gd name="connsiteX17" fmla="*/ 966217 w 1287208"/>
                <a:gd name="connsiteY17" fmla="*/ 708378 h 1090200"/>
                <a:gd name="connsiteX18" fmla="*/ 321087 w 1287208"/>
                <a:gd name="connsiteY18" fmla="*/ 708379 h 1090200"/>
                <a:gd name="connsiteX19" fmla="*/ 380914 w 1287208"/>
                <a:gd name="connsiteY19" fmla="*/ 655826 h 1090200"/>
                <a:gd name="connsiteX20" fmla="*/ 549795 w 1287208"/>
                <a:gd name="connsiteY20" fmla="*/ 708379 h 1090200"/>
                <a:gd name="connsiteX21" fmla="*/ 437004 w 1287208"/>
                <a:gd name="connsiteY21" fmla="*/ 905240 h 1090200"/>
                <a:gd name="connsiteX22" fmla="*/ 321086 w 1287208"/>
                <a:gd name="connsiteY22" fmla="*/ 708379 h 1090200"/>
                <a:gd name="connsiteX23" fmla="*/ 605349 w 1287208"/>
                <a:gd name="connsiteY23" fmla="*/ 485377 h 1090200"/>
                <a:gd name="connsiteX24" fmla="*/ 680073 w 1287208"/>
                <a:gd name="connsiteY24" fmla="*/ 683414 h 1090200"/>
                <a:gd name="connsiteX25" fmla="*/ 605349 w 1287208"/>
                <a:gd name="connsiteY25" fmla="*/ 485377 h 1090200"/>
                <a:gd name="connsiteX26" fmla="*/ 1020307 w 1287208"/>
                <a:gd name="connsiteY26" fmla="*/ 487345 h 1090200"/>
                <a:gd name="connsiteX27" fmla="*/ 1099298 w 1287208"/>
                <a:gd name="connsiteY27" fmla="*/ 682595 h 1090200"/>
                <a:gd name="connsiteX28" fmla="*/ 1020307 w 1287208"/>
                <a:gd name="connsiteY28" fmla="*/ 487345 h 1090200"/>
                <a:gd name="connsiteX29" fmla="*/ 188060 w 1287208"/>
                <a:gd name="connsiteY29" fmla="*/ 487229 h 1090200"/>
                <a:gd name="connsiteX30" fmla="*/ 267309 w 1287208"/>
                <a:gd name="connsiteY30" fmla="*/ 682559 h 1090200"/>
                <a:gd name="connsiteX31" fmla="*/ 188060 w 1287208"/>
                <a:gd name="connsiteY31" fmla="*/ 487229 h 1090200"/>
                <a:gd name="connsiteX32" fmla="*/ 699427 w 1287208"/>
                <a:gd name="connsiteY32" fmla="*/ 437220 h 1090200"/>
                <a:gd name="connsiteX33" fmla="*/ 1003009 w 1287208"/>
                <a:gd name="connsiteY33" fmla="*/ 437220 h 1090200"/>
                <a:gd name="connsiteX34" fmla="*/ 906559 w 1287208"/>
                <a:gd name="connsiteY34" fmla="*/ 610391 h 1090200"/>
                <a:gd name="connsiteX35" fmla="*/ 795369 w 1287208"/>
                <a:gd name="connsiteY35" fmla="*/ 609082 h 1090200"/>
                <a:gd name="connsiteX36" fmla="*/ 699427 w 1287208"/>
                <a:gd name="connsiteY36" fmla="*/ 437220 h 1090200"/>
                <a:gd name="connsiteX37" fmla="*/ 284275 w 1287208"/>
                <a:gd name="connsiteY37" fmla="*/ 437220 h 1090200"/>
                <a:gd name="connsiteX38" fmla="*/ 587810 w 1287208"/>
                <a:gd name="connsiteY38" fmla="*/ 437220 h 1090200"/>
                <a:gd name="connsiteX39" fmla="*/ 491886 w 1287208"/>
                <a:gd name="connsiteY39" fmla="*/ 609813 h 1090200"/>
                <a:gd name="connsiteX40" fmla="*/ 380691 w 1287208"/>
                <a:gd name="connsiteY40" fmla="*/ 610218 h 1090200"/>
                <a:gd name="connsiteX41" fmla="*/ 284277 w 1287208"/>
                <a:gd name="connsiteY41" fmla="*/ 437220 h 1090200"/>
                <a:gd name="connsiteX42" fmla="*/ 822940 w 1287208"/>
                <a:gd name="connsiteY42" fmla="*/ 52052 h 1090200"/>
                <a:gd name="connsiteX43" fmla="*/ 893338 w 1287208"/>
                <a:gd name="connsiteY43" fmla="*/ 250178 h 1090200"/>
                <a:gd name="connsiteX44" fmla="*/ 822940 w 1287208"/>
                <a:gd name="connsiteY44" fmla="*/ 52052 h 1090200"/>
                <a:gd name="connsiteX45" fmla="*/ 409579 w 1287208"/>
                <a:gd name="connsiteY45" fmla="*/ 50635 h 1090200"/>
                <a:gd name="connsiteX46" fmla="*/ 467285 w 1287208"/>
                <a:gd name="connsiteY46" fmla="*/ 254263 h 1090200"/>
                <a:gd name="connsiteX47" fmla="*/ 409579 w 1287208"/>
                <a:gd name="connsiteY47" fmla="*/ 50635 h 1090200"/>
                <a:gd name="connsiteX48" fmla="*/ 529785 w 1287208"/>
                <a:gd name="connsiteY48" fmla="*/ 279771 h 1090200"/>
                <a:gd name="connsiteX49" fmla="*/ 560026 w 1287208"/>
                <a:gd name="connsiteY49" fmla="*/ 239959 h 1090200"/>
                <a:gd name="connsiteX50" fmla="*/ 580658 w 1287208"/>
                <a:gd name="connsiteY50" fmla="*/ 198963 h 1090200"/>
                <a:gd name="connsiteX51" fmla="*/ 291375 w 1287208"/>
                <a:gd name="connsiteY51" fmla="*/ 102396 h 1090200"/>
                <a:gd name="connsiteX52" fmla="*/ 344021 w 1287208"/>
                <a:gd name="connsiteY52" fmla="*/ 280238 h 1090200"/>
                <a:gd name="connsiteX53" fmla="*/ 232044 w 1287208"/>
                <a:gd name="connsiteY53" fmla="*/ 429092 h 1090200"/>
                <a:gd name="connsiteX54" fmla="*/ 83357 w 1287208"/>
                <a:gd name="connsiteY54" fmla="*/ 533263 h 1090200"/>
                <a:gd name="connsiteX55" fmla="*/ 133929 w 1287208"/>
                <a:gd name="connsiteY55" fmla="*/ 708380 h 1090200"/>
                <a:gd name="connsiteX56" fmla="*/ 28050 w 1287208"/>
                <a:gd name="connsiteY56" fmla="*/ 860880 h 1090200"/>
                <a:gd name="connsiteX57" fmla="*/ 2883 w 1287208"/>
                <a:gd name="connsiteY57" fmla="*/ 1074938 h 1090200"/>
                <a:gd name="connsiteX58" fmla="*/ 23218 w 1287208"/>
                <a:gd name="connsiteY58" fmla="*/ 1085004 h 1090200"/>
                <a:gd name="connsiteX59" fmla="*/ 1134015 w 1287208"/>
                <a:gd name="connsiteY59" fmla="*/ 1088149 h 1090200"/>
                <a:gd name="connsiteX60" fmla="*/ 1271160 w 1287208"/>
                <a:gd name="connsiteY60" fmla="*/ 1082183 h 1090200"/>
                <a:gd name="connsiteX61" fmla="*/ 1284367 w 1287208"/>
                <a:gd name="connsiteY61" fmla="*/ 1074927 h 1090200"/>
                <a:gd name="connsiteX62" fmla="*/ 1258089 w 1287208"/>
                <a:gd name="connsiteY62" fmla="*/ 855235 h 1090200"/>
                <a:gd name="connsiteX63" fmla="*/ 1153317 w 1287208"/>
                <a:gd name="connsiteY63" fmla="*/ 708381 h 1090200"/>
                <a:gd name="connsiteX64" fmla="*/ 1201481 w 1287208"/>
                <a:gd name="connsiteY64" fmla="*/ 527159 h 1090200"/>
                <a:gd name="connsiteX65" fmla="*/ 1058583 w 1287208"/>
                <a:gd name="connsiteY65" fmla="*/ 426481 h 1090200"/>
                <a:gd name="connsiteX66" fmla="*/ 943346 w 1287208"/>
                <a:gd name="connsiteY66" fmla="*/ 280123 h 1090200"/>
                <a:gd name="connsiteX67" fmla="*/ 993528 w 1287208"/>
                <a:gd name="connsiteY67" fmla="*/ 96129 h 1090200"/>
                <a:gd name="connsiteX68" fmla="*/ 706158 w 1287208"/>
                <a:gd name="connsiteY68" fmla="*/ 106545 h 1090200"/>
                <a:gd name="connsiteX69" fmla="*/ 708618 w 1287208"/>
                <a:gd name="connsiteY69" fmla="*/ 205561 h 1090200"/>
                <a:gd name="connsiteX70" fmla="*/ 747551 w 1287208"/>
                <a:gd name="connsiteY70" fmla="*/ 263420 h 1090200"/>
                <a:gd name="connsiteX71" fmla="*/ 757565 w 1287208"/>
                <a:gd name="connsiteY71" fmla="*/ 279774 h 1090200"/>
                <a:gd name="connsiteX72" fmla="*/ 688041 w 1287208"/>
                <a:gd name="connsiteY72" fmla="*/ 341584 h 1090200"/>
                <a:gd name="connsiteX73" fmla="*/ 654216 w 1287208"/>
                <a:gd name="connsiteY73" fmla="*/ 412645 h 1090200"/>
                <a:gd name="connsiteX74" fmla="*/ 643626 w 1287208"/>
                <a:gd name="connsiteY74" fmla="*/ 430753 h 1090200"/>
                <a:gd name="connsiteX75" fmla="*/ 636189 w 1287208"/>
                <a:gd name="connsiteY75" fmla="*/ 419320 h 1090200"/>
                <a:gd name="connsiteX76" fmla="*/ 629996 w 1287208"/>
                <a:gd name="connsiteY76" fmla="*/ 407208 h 1090200"/>
                <a:gd name="connsiteX77" fmla="*/ 620287 w 1287208"/>
                <a:gd name="connsiteY77" fmla="*/ 381717 h 1090200"/>
                <a:gd name="connsiteX78" fmla="*/ 529783 w 1287208"/>
                <a:gd name="connsiteY78" fmla="*/ 279775 h 109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87208" h="1090200">
                  <a:moveTo>
                    <a:pt x="880101" y="1042232"/>
                  </a:moveTo>
                  <a:cubicBezTo>
                    <a:pt x="891497" y="899651"/>
                    <a:pt x="908648" y="732500"/>
                    <a:pt x="1063542" y="736342"/>
                  </a:cubicBezTo>
                  <a:cubicBezTo>
                    <a:pt x="1213198" y="740052"/>
                    <a:pt x="1228075" y="899046"/>
                    <a:pt x="1238493" y="1042091"/>
                  </a:cubicBezTo>
                  <a:lnTo>
                    <a:pt x="880101" y="1042232"/>
                  </a:lnTo>
                  <a:close/>
                  <a:moveTo>
                    <a:pt x="464944" y="1042232"/>
                  </a:moveTo>
                  <a:cubicBezTo>
                    <a:pt x="475854" y="902351"/>
                    <a:pt x="489778" y="735726"/>
                    <a:pt x="643637" y="736193"/>
                  </a:cubicBezTo>
                  <a:cubicBezTo>
                    <a:pt x="797440" y="736659"/>
                    <a:pt x="811265" y="901582"/>
                    <a:pt x="820956" y="1042232"/>
                  </a:cubicBezTo>
                  <a:lnTo>
                    <a:pt x="464944" y="1042232"/>
                  </a:lnTo>
                  <a:close/>
                  <a:moveTo>
                    <a:pt x="48757" y="1041179"/>
                  </a:moveTo>
                  <a:cubicBezTo>
                    <a:pt x="58177" y="898338"/>
                    <a:pt x="77831" y="732532"/>
                    <a:pt x="231617" y="736351"/>
                  </a:cubicBezTo>
                  <a:cubicBezTo>
                    <a:pt x="381825" y="740083"/>
                    <a:pt x="393533" y="900097"/>
                    <a:pt x="407103" y="1042301"/>
                  </a:cubicBezTo>
                  <a:lnTo>
                    <a:pt x="48757" y="1041179"/>
                  </a:lnTo>
                  <a:close/>
                  <a:moveTo>
                    <a:pt x="966216" y="708379"/>
                  </a:moveTo>
                  <a:cubicBezTo>
                    <a:pt x="939131" y="737585"/>
                    <a:pt x="908100" y="750831"/>
                    <a:pt x="884352" y="791373"/>
                  </a:cubicBezTo>
                  <a:cubicBezTo>
                    <a:pt x="868721" y="818060"/>
                    <a:pt x="856163" y="868678"/>
                    <a:pt x="850245" y="905239"/>
                  </a:cubicBezTo>
                  <a:cubicBezTo>
                    <a:pt x="821596" y="759502"/>
                    <a:pt x="818077" y="785874"/>
                    <a:pt x="737445" y="708378"/>
                  </a:cubicBezTo>
                  <a:cubicBezTo>
                    <a:pt x="769526" y="663893"/>
                    <a:pt x="774820" y="655825"/>
                    <a:pt x="810011" y="655825"/>
                  </a:cubicBezTo>
                  <a:cubicBezTo>
                    <a:pt x="966755" y="655825"/>
                    <a:pt x="906117" y="650289"/>
                    <a:pt x="966217" y="708378"/>
                  </a:cubicBezTo>
                  <a:close/>
                  <a:moveTo>
                    <a:pt x="321087" y="708379"/>
                  </a:moveTo>
                  <a:cubicBezTo>
                    <a:pt x="343089" y="687040"/>
                    <a:pt x="352952" y="655826"/>
                    <a:pt x="380914" y="655826"/>
                  </a:cubicBezTo>
                  <a:cubicBezTo>
                    <a:pt x="510092" y="655826"/>
                    <a:pt x="500824" y="640946"/>
                    <a:pt x="549795" y="708379"/>
                  </a:cubicBezTo>
                  <a:cubicBezTo>
                    <a:pt x="468343" y="787324"/>
                    <a:pt x="466067" y="757207"/>
                    <a:pt x="437004" y="905240"/>
                  </a:cubicBezTo>
                  <a:cubicBezTo>
                    <a:pt x="414437" y="767251"/>
                    <a:pt x="391486" y="783488"/>
                    <a:pt x="321086" y="708379"/>
                  </a:cubicBezTo>
                  <a:close/>
                  <a:moveTo>
                    <a:pt x="605349" y="485377"/>
                  </a:moveTo>
                  <a:cubicBezTo>
                    <a:pt x="738071" y="430933"/>
                    <a:pt x="812593" y="641602"/>
                    <a:pt x="680073" y="683414"/>
                  </a:cubicBezTo>
                  <a:cubicBezTo>
                    <a:pt x="538459" y="728098"/>
                    <a:pt x="482189" y="535900"/>
                    <a:pt x="605349" y="485377"/>
                  </a:cubicBezTo>
                  <a:close/>
                  <a:moveTo>
                    <a:pt x="1020307" y="487345"/>
                  </a:moveTo>
                  <a:cubicBezTo>
                    <a:pt x="1161918" y="429353"/>
                    <a:pt x="1219191" y="637723"/>
                    <a:pt x="1099298" y="682595"/>
                  </a:cubicBezTo>
                  <a:cubicBezTo>
                    <a:pt x="970447" y="730822"/>
                    <a:pt x="886448" y="542167"/>
                    <a:pt x="1020307" y="487345"/>
                  </a:cubicBezTo>
                  <a:close/>
                  <a:moveTo>
                    <a:pt x="188060" y="487229"/>
                  </a:moveTo>
                  <a:cubicBezTo>
                    <a:pt x="329538" y="429241"/>
                    <a:pt x="389524" y="636585"/>
                    <a:pt x="267309" y="682559"/>
                  </a:cubicBezTo>
                  <a:cubicBezTo>
                    <a:pt x="137208" y="731501"/>
                    <a:pt x="56645" y="541095"/>
                    <a:pt x="188060" y="487229"/>
                  </a:cubicBezTo>
                  <a:close/>
                  <a:moveTo>
                    <a:pt x="699427" y="437220"/>
                  </a:moveTo>
                  <a:cubicBezTo>
                    <a:pt x="726307" y="258465"/>
                    <a:pt x="981508" y="265287"/>
                    <a:pt x="1003009" y="437220"/>
                  </a:cubicBezTo>
                  <a:cubicBezTo>
                    <a:pt x="936055" y="493985"/>
                    <a:pt x="911439" y="490103"/>
                    <a:pt x="906559" y="610391"/>
                  </a:cubicBezTo>
                  <a:lnTo>
                    <a:pt x="795369" y="609082"/>
                  </a:lnTo>
                  <a:cubicBezTo>
                    <a:pt x="794602" y="488813"/>
                    <a:pt x="765444" y="489858"/>
                    <a:pt x="699427" y="437220"/>
                  </a:cubicBezTo>
                  <a:close/>
                  <a:moveTo>
                    <a:pt x="284275" y="437220"/>
                  </a:moveTo>
                  <a:cubicBezTo>
                    <a:pt x="305798" y="265785"/>
                    <a:pt x="560451" y="257964"/>
                    <a:pt x="587810" y="437220"/>
                  </a:cubicBezTo>
                  <a:cubicBezTo>
                    <a:pt x="521857" y="489589"/>
                    <a:pt x="492437" y="489135"/>
                    <a:pt x="491886" y="609813"/>
                  </a:cubicBezTo>
                  <a:lnTo>
                    <a:pt x="380691" y="610218"/>
                  </a:lnTo>
                  <a:cubicBezTo>
                    <a:pt x="375519" y="489736"/>
                    <a:pt x="351463" y="494416"/>
                    <a:pt x="284277" y="437220"/>
                  </a:cubicBezTo>
                  <a:close/>
                  <a:moveTo>
                    <a:pt x="822940" y="52052"/>
                  </a:moveTo>
                  <a:cubicBezTo>
                    <a:pt x="950412" y="8798"/>
                    <a:pt x="1012062" y="201584"/>
                    <a:pt x="893338" y="250178"/>
                  </a:cubicBezTo>
                  <a:cubicBezTo>
                    <a:pt x="758871" y="305220"/>
                    <a:pt x="674594" y="102391"/>
                    <a:pt x="822940" y="52052"/>
                  </a:cubicBezTo>
                  <a:close/>
                  <a:moveTo>
                    <a:pt x="409579" y="50635"/>
                  </a:moveTo>
                  <a:cubicBezTo>
                    <a:pt x="548908" y="12058"/>
                    <a:pt x="584722" y="224543"/>
                    <a:pt x="467285" y="254263"/>
                  </a:cubicBezTo>
                  <a:cubicBezTo>
                    <a:pt x="327025" y="289760"/>
                    <a:pt x="270842" y="89046"/>
                    <a:pt x="409579" y="50635"/>
                  </a:cubicBezTo>
                  <a:close/>
                  <a:moveTo>
                    <a:pt x="529785" y="279771"/>
                  </a:moveTo>
                  <a:cubicBezTo>
                    <a:pt x="540095" y="256050"/>
                    <a:pt x="544128" y="260683"/>
                    <a:pt x="560026" y="239959"/>
                  </a:cubicBezTo>
                  <a:cubicBezTo>
                    <a:pt x="567932" y="229658"/>
                    <a:pt x="575020" y="218121"/>
                    <a:pt x="580658" y="198963"/>
                  </a:cubicBezTo>
                  <a:cubicBezTo>
                    <a:pt x="638677" y="1832"/>
                    <a:pt x="350078" y="-80938"/>
                    <a:pt x="291375" y="102396"/>
                  </a:cubicBezTo>
                  <a:cubicBezTo>
                    <a:pt x="261852" y="194593"/>
                    <a:pt x="313372" y="239756"/>
                    <a:pt x="344021" y="280238"/>
                  </a:cubicBezTo>
                  <a:cubicBezTo>
                    <a:pt x="260101" y="332930"/>
                    <a:pt x="277428" y="334292"/>
                    <a:pt x="232044" y="429092"/>
                  </a:cubicBezTo>
                  <a:cubicBezTo>
                    <a:pt x="154708" y="444259"/>
                    <a:pt x="106148" y="465604"/>
                    <a:pt x="83357" y="533263"/>
                  </a:cubicBezTo>
                  <a:cubicBezTo>
                    <a:pt x="55941" y="614650"/>
                    <a:pt x="99804" y="672859"/>
                    <a:pt x="133929" y="708380"/>
                  </a:cubicBezTo>
                  <a:cubicBezTo>
                    <a:pt x="83521" y="764924"/>
                    <a:pt x="46435" y="758333"/>
                    <a:pt x="28050" y="860880"/>
                  </a:cubicBezTo>
                  <a:cubicBezTo>
                    <a:pt x="19506" y="908541"/>
                    <a:pt x="-9079" y="1041421"/>
                    <a:pt x="2883" y="1074938"/>
                  </a:cubicBezTo>
                  <a:cubicBezTo>
                    <a:pt x="13245" y="1083115"/>
                    <a:pt x="5525" y="1079762"/>
                    <a:pt x="23218" y="1085004"/>
                  </a:cubicBezTo>
                  <a:cubicBezTo>
                    <a:pt x="55097" y="1094446"/>
                    <a:pt x="1015279" y="1088133"/>
                    <a:pt x="1134015" y="1088149"/>
                  </a:cubicBezTo>
                  <a:cubicBezTo>
                    <a:pt x="1172822" y="1088153"/>
                    <a:pt x="1234927" y="1094089"/>
                    <a:pt x="1271160" y="1082183"/>
                  </a:cubicBezTo>
                  <a:lnTo>
                    <a:pt x="1284367" y="1074927"/>
                  </a:lnTo>
                  <a:cubicBezTo>
                    <a:pt x="1296343" y="1041277"/>
                    <a:pt x="1267164" y="901447"/>
                    <a:pt x="1258089" y="855235"/>
                  </a:cubicBezTo>
                  <a:cubicBezTo>
                    <a:pt x="1239001" y="758033"/>
                    <a:pt x="1201097" y="761604"/>
                    <a:pt x="1153317" y="708381"/>
                  </a:cubicBezTo>
                  <a:cubicBezTo>
                    <a:pt x="1187552" y="672551"/>
                    <a:pt x="1234509" y="609309"/>
                    <a:pt x="1201481" y="527159"/>
                  </a:cubicBezTo>
                  <a:cubicBezTo>
                    <a:pt x="1164424" y="434970"/>
                    <a:pt x="1115734" y="459178"/>
                    <a:pt x="1058583" y="426481"/>
                  </a:cubicBezTo>
                  <a:cubicBezTo>
                    <a:pt x="1025338" y="399761"/>
                    <a:pt x="1053767" y="350904"/>
                    <a:pt x="943346" y="280123"/>
                  </a:cubicBezTo>
                  <a:cubicBezTo>
                    <a:pt x="975366" y="237876"/>
                    <a:pt x="1028325" y="188338"/>
                    <a:pt x="993528" y="96129"/>
                  </a:cubicBezTo>
                  <a:cubicBezTo>
                    <a:pt x="940932" y="-43250"/>
                    <a:pt x="744363" y="-23464"/>
                    <a:pt x="706158" y="106545"/>
                  </a:cubicBezTo>
                  <a:cubicBezTo>
                    <a:pt x="696806" y="138372"/>
                    <a:pt x="698188" y="175358"/>
                    <a:pt x="708618" y="205561"/>
                  </a:cubicBezTo>
                  <a:cubicBezTo>
                    <a:pt x="720169" y="239003"/>
                    <a:pt x="730987" y="241532"/>
                    <a:pt x="747551" y="263420"/>
                  </a:cubicBezTo>
                  <a:cubicBezTo>
                    <a:pt x="758461" y="277841"/>
                    <a:pt x="750136" y="262643"/>
                    <a:pt x="757565" y="279774"/>
                  </a:cubicBezTo>
                  <a:cubicBezTo>
                    <a:pt x="730037" y="298637"/>
                    <a:pt x="709327" y="314501"/>
                    <a:pt x="688041" y="341584"/>
                  </a:cubicBezTo>
                  <a:cubicBezTo>
                    <a:pt x="666608" y="368852"/>
                    <a:pt x="665511" y="387997"/>
                    <a:pt x="654216" y="412645"/>
                  </a:cubicBezTo>
                  <a:cubicBezTo>
                    <a:pt x="648535" y="425035"/>
                    <a:pt x="649327" y="423535"/>
                    <a:pt x="643626" y="430753"/>
                  </a:cubicBezTo>
                  <a:lnTo>
                    <a:pt x="636189" y="419320"/>
                  </a:lnTo>
                  <a:cubicBezTo>
                    <a:pt x="635043" y="417224"/>
                    <a:pt x="631153" y="409717"/>
                    <a:pt x="629996" y="407208"/>
                  </a:cubicBezTo>
                  <a:cubicBezTo>
                    <a:pt x="626724" y="400101"/>
                    <a:pt x="623450" y="389296"/>
                    <a:pt x="620287" y="381717"/>
                  </a:cubicBezTo>
                  <a:cubicBezTo>
                    <a:pt x="600635" y="334611"/>
                    <a:pt x="570355" y="307757"/>
                    <a:pt x="529783" y="2797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779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E4A9B-C76A-B104-3D66-6F8D63E54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4</a:t>
            </a:fld>
            <a:endParaRPr lang="id-ID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3FF0F4-06D2-9A1B-2860-12F255CCF9B3}"/>
              </a:ext>
            </a:extLst>
          </p:cNvPr>
          <p:cNvSpPr txBox="1">
            <a:spLocks/>
          </p:cNvSpPr>
          <p:nvPr/>
        </p:nvSpPr>
        <p:spPr>
          <a:xfrm>
            <a:off x="1008743" y="1574477"/>
            <a:ext cx="18125924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Josefin Sans" pitchFamily="2" charset="0"/>
              </a:rPr>
              <a:t>POLAP </a:t>
            </a:r>
            <a:r>
              <a:rPr lang="en-US" sz="6600" b="1" dirty="0">
                <a:solidFill>
                  <a:schemeClr val="accent1"/>
                </a:solidFill>
                <a:latin typeface="Josefin Sans" pitchFamily="2" charset="0"/>
              </a:rPr>
              <a:t>Logistics</a:t>
            </a:r>
            <a:endParaRPr lang="id-ID" sz="6600" b="1" dirty="0">
              <a:solidFill>
                <a:schemeClr val="accent1"/>
              </a:solidFill>
              <a:latin typeface="Josefin Sans" pitchFamily="2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0DB659-9663-8A82-9E58-59D034259A7A}"/>
              </a:ext>
            </a:extLst>
          </p:cNvPr>
          <p:cNvCxnSpPr>
            <a:cxnSpLocks/>
          </p:cNvCxnSpPr>
          <p:nvPr/>
        </p:nvCxnSpPr>
        <p:spPr>
          <a:xfrm>
            <a:off x="1195009" y="1006586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77A6FE16-39C9-DEC7-9CB5-44F02F736653}"/>
              </a:ext>
            </a:extLst>
          </p:cNvPr>
          <p:cNvGrpSpPr/>
          <p:nvPr/>
        </p:nvGrpSpPr>
        <p:grpSpPr>
          <a:xfrm>
            <a:off x="5521307" y="5162758"/>
            <a:ext cx="2533878" cy="4882323"/>
            <a:chOff x="1851025" y="4510895"/>
            <a:chExt cx="2976534" cy="5735239"/>
          </a:xfrm>
        </p:grpSpPr>
        <p:sp>
          <p:nvSpPr>
            <p:cNvPr id="208" name="Graphic 18">
              <a:extLst>
                <a:ext uri="{FF2B5EF4-FFF2-40B4-BE49-F238E27FC236}">
                  <a16:creationId xmlns:a16="http://schemas.microsoft.com/office/drawing/2014/main" id="{5FD0D947-BDD0-7A1D-1C4B-8F2DC08ED3D7}"/>
                </a:ext>
              </a:extLst>
            </p:cNvPr>
            <p:cNvSpPr/>
            <p:nvPr/>
          </p:nvSpPr>
          <p:spPr>
            <a:xfrm flipH="1">
              <a:off x="1851029" y="4510895"/>
              <a:ext cx="2976530" cy="32416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09" name="Graphic 18">
              <a:extLst>
                <a:ext uri="{FF2B5EF4-FFF2-40B4-BE49-F238E27FC236}">
                  <a16:creationId xmlns:a16="http://schemas.microsoft.com/office/drawing/2014/main" id="{C7D2EA86-C3D5-4A94-5A97-4FF973793043}"/>
                </a:ext>
              </a:extLst>
            </p:cNvPr>
            <p:cNvSpPr/>
            <p:nvPr/>
          </p:nvSpPr>
          <p:spPr>
            <a:xfrm flipH="1">
              <a:off x="2175903" y="4864699"/>
              <a:ext cx="2326785" cy="253400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10" name="Monotonectally deliver functionalized…">
              <a:extLst>
                <a:ext uri="{FF2B5EF4-FFF2-40B4-BE49-F238E27FC236}">
                  <a16:creationId xmlns:a16="http://schemas.microsoft.com/office/drawing/2014/main" id="{4211457E-EE06-0F1A-5DDE-85375791FCE8}"/>
                </a:ext>
              </a:extLst>
            </p:cNvPr>
            <p:cNvSpPr txBox="1"/>
            <p:nvPr/>
          </p:nvSpPr>
          <p:spPr>
            <a:xfrm>
              <a:off x="1851029" y="9150657"/>
              <a:ext cx="2976528" cy="1095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Pallet spaces in our combined warehouses</a:t>
              </a:r>
            </a:p>
          </p:txBody>
        </p:sp>
        <p:sp>
          <p:nvSpPr>
            <p:cNvPr id="211" name="Monotonectally deliver functionalized…">
              <a:extLst>
                <a:ext uri="{FF2B5EF4-FFF2-40B4-BE49-F238E27FC236}">
                  <a16:creationId xmlns:a16="http://schemas.microsoft.com/office/drawing/2014/main" id="{0B4BFDA3-B209-A44E-B26B-AD50EC8000C4}"/>
                </a:ext>
              </a:extLst>
            </p:cNvPr>
            <p:cNvSpPr txBox="1"/>
            <p:nvPr/>
          </p:nvSpPr>
          <p:spPr>
            <a:xfrm>
              <a:off x="1851025" y="8448695"/>
              <a:ext cx="2976530" cy="7698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 12000+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12" name="Graphic 82">
              <a:extLst>
                <a:ext uri="{FF2B5EF4-FFF2-40B4-BE49-F238E27FC236}">
                  <a16:creationId xmlns:a16="http://schemas.microsoft.com/office/drawing/2014/main" id="{83B14550-595E-EA5D-F95A-6B45EA0FA8B0}"/>
                </a:ext>
              </a:extLst>
            </p:cNvPr>
            <p:cNvGrpSpPr/>
            <p:nvPr/>
          </p:nvGrpSpPr>
          <p:grpSpPr>
            <a:xfrm>
              <a:off x="2873445" y="5679841"/>
              <a:ext cx="983660" cy="970348"/>
              <a:chOff x="7139955" y="11274330"/>
              <a:chExt cx="1193184" cy="1177037"/>
            </a:xfrm>
            <a:solidFill>
              <a:schemeClr val="accent1"/>
            </a:solidFill>
          </p:grpSpPr>
          <p:sp>
            <p:nvSpPr>
              <p:cNvPr id="213" name="Free-form: Shape 212">
                <a:extLst>
                  <a:ext uri="{FF2B5EF4-FFF2-40B4-BE49-F238E27FC236}">
                    <a16:creationId xmlns:a16="http://schemas.microsoft.com/office/drawing/2014/main" id="{E46BA668-83D1-CA47-1351-4C91D289228B}"/>
                  </a:ext>
                </a:extLst>
              </p:cNvPr>
              <p:cNvSpPr/>
              <p:nvPr/>
            </p:nvSpPr>
            <p:spPr>
              <a:xfrm>
                <a:off x="7139955" y="11274330"/>
                <a:ext cx="1193184" cy="1177037"/>
              </a:xfrm>
              <a:custGeom>
                <a:avLst/>
                <a:gdLst>
                  <a:gd name="connsiteX0" fmla="*/ 306446 w 1193184"/>
                  <a:gd name="connsiteY0" fmla="*/ 1036494 h 1177037"/>
                  <a:gd name="connsiteX1" fmla="*/ 306446 w 1193184"/>
                  <a:gd name="connsiteY1" fmla="*/ 1026054 h 1177037"/>
                  <a:gd name="connsiteX2" fmla="*/ 314312 w 1193184"/>
                  <a:gd name="connsiteY2" fmla="*/ 1028680 h 1177037"/>
                  <a:gd name="connsiteX3" fmla="*/ 314312 w 1193184"/>
                  <a:gd name="connsiteY3" fmla="*/ 1033900 h 1177037"/>
                  <a:gd name="connsiteX4" fmla="*/ 306446 w 1193184"/>
                  <a:gd name="connsiteY4" fmla="*/ 1036526 h 1177037"/>
                  <a:gd name="connsiteX5" fmla="*/ 798959 w 1193184"/>
                  <a:gd name="connsiteY5" fmla="*/ 1002516 h 1177037"/>
                  <a:gd name="connsiteX6" fmla="*/ 809325 w 1193184"/>
                  <a:gd name="connsiteY6" fmla="*/ 999595 h 1177037"/>
                  <a:gd name="connsiteX7" fmla="*/ 809424 w 1193184"/>
                  <a:gd name="connsiteY7" fmla="*/ 1010362 h 1177037"/>
                  <a:gd name="connsiteX8" fmla="*/ 798959 w 1193184"/>
                  <a:gd name="connsiteY8" fmla="*/ 1002516 h 1177037"/>
                  <a:gd name="connsiteX9" fmla="*/ 102248 w 1193184"/>
                  <a:gd name="connsiteY9" fmla="*/ 947956 h 1177037"/>
                  <a:gd name="connsiteX10" fmla="*/ 102149 w 1193184"/>
                  <a:gd name="connsiteY10" fmla="*/ 939782 h 1177037"/>
                  <a:gd name="connsiteX11" fmla="*/ 112614 w 1193184"/>
                  <a:gd name="connsiteY11" fmla="*/ 945001 h 1177037"/>
                  <a:gd name="connsiteX12" fmla="*/ 102248 w 1193184"/>
                  <a:gd name="connsiteY12" fmla="*/ 947923 h 1177037"/>
                  <a:gd name="connsiteX13" fmla="*/ 358870 w 1193184"/>
                  <a:gd name="connsiteY13" fmla="*/ 942408 h 1177037"/>
                  <a:gd name="connsiteX14" fmla="*/ 435712 w 1193184"/>
                  <a:gd name="connsiteY14" fmla="*/ 917754 h 1177037"/>
                  <a:gd name="connsiteX15" fmla="*/ 475894 w 1193184"/>
                  <a:gd name="connsiteY15" fmla="*/ 935416 h 1177037"/>
                  <a:gd name="connsiteX16" fmla="*/ 477506 w 1193184"/>
                  <a:gd name="connsiteY16" fmla="*/ 936433 h 1177037"/>
                  <a:gd name="connsiteX17" fmla="*/ 482015 w 1193184"/>
                  <a:gd name="connsiteY17" fmla="*/ 939782 h 1177037"/>
                  <a:gd name="connsiteX18" fmla="*/ 405173 w 1193184"/>
                  <a:gd name="connsiteY18" fmla="*/ 964436 h 1177037"/>
                  <a:gd name="connsiteX19" fmla="*/ 373844 w 1193184"/>
                  <a:gd name="connsiteY19" fmla="*/ 951042 h 1177037"/>
                  <a:gd name="connsiteX20" fmla="*/ 366702 w 1193184"/>
                  <a:gd name="connsiteY20" fmla="*/ 947726 h 1177037"/>
                  <a:gd name="connsiteX21" fmla="*/ 358936 w 1193184"/>
                  <a:gd name="connsiteY21" fmla="*/ 942408 h 1177037"/>
                  <a:gd name="connsiteX22" fmla="*/ 316944 w 1193184"/>
                  <a:gd name="connsiteY22" fmla="*/ 924123 h 1177037"/>
                  <a:gd name="connsiteX23" fmla="*/ 259321 w 1193184"/>
                  <a:gd name="connsiteY23" fmla="*/ 903211 h 1177037"/>
                  <a:gd name="connsiteX24" fmla="*/ 319610 w 1193184"/>
                  <a:gd name="connsiteY24" fmla="*/ 874257 h 1177037"/>
                  <a:gd name="connsiteX25" fmla="*/ 382433 w 1193184"/>
                  <a:gd name="connsiteY25" fmla="*/ 897992 h 1177037"/>
                  <a:gd name="connsiteX26" fmla="*/ 316944 w 1193184"/>
                  <a:gd name="connsiteY26" fmla="*/ 924123 h 1177037"/>
                  <a:gd name="connsiteX27" fmla="*/ 68088 w 1193184"/>
                  <a:gd name="connsiteY27" fmla="*/ 947660 h 1177037"/>
                  <a:gd name="connsiteX28" fmla="*/ 34028 w 1193184"/>
                  <a:gd name="connsiteY28" fmla="*/ 934595 h 1177037"/>
                  <a:gd name="connsiteX29" fmla="*/ 34028 w 1193184"/>
                  <a:gd name="connsiteY29" fmla="*/ 843136 h 1177037"/>
                  <a:gd name="connsiteX30" fmla="*/ 63975 w 1193184"/>
                  <a:gd name="connsiteY30" fmla="*/ 855085 h 1177037"/>
                  <a:gd name="connsiteX31" fmla="*/ 505577 w 1193184"/>
                  <a:gd name="connsiteY31" fmla="*/ 1044372 h 1177037"/>
                  <a:gd name="connsiteX32" fmla="*/ 505577 w 1193184"/>
                  <a:gd name="connsiteY32" fmla="*/ 1135831 h 1177037"/>
                  <a:gd name="connsiteX33" fmla="*/ 463652 w 1193184"/>
                  <a:gd name="connsiteY33" fmla="*/ 1117546 h 1177037"/>
                  <a:gd name="connsiteX34" fmla="*/ 427057 w 1193184"/>
                  <a:gd name="connsiteY34" fmla="*/ 1041680 h 1177037"/>
                  <a:gd name="connsiteX35" fmla="*/ 272419 w 1193184"/>
                  <a:gd name="connsiteY35" fmla="*/ 1036526 h 1177037"/>
                  <a:gd name="connsiteX36" fmla="*/ 235725 w 1193184"/>
                  <a:gd name="connsiteY36" fmla="*/ 1020834 h 1177037"/>
                  <a:gd name="connsiteX37" fmla="*/ 182973 w 1193184"/>
                  <a:gd name="connsiteY37" fmla="*/ 937582 h 1177037"/>
                  <a:gd name="connsiteX38" fmla="*/ 68088 w 1193184"/>
                  <a:gd name="connsiteY38" fmla="*/ 947660 h 1177037"/>
                  <a:gd name="connsiteX39" fmla="*/ 1081908 w 1193184"/>
                  <a:gd name="connsiteY39" fmla="*/ 884926 h 1177037"/>
                  <a:gd name="connsiteX40" fmla="*/ 1081908 w 1193184"/>
                  <a:gd name="connsiteY40" fmla="*/ 892772 h 1177037"/>
                  <a:gd name="connsiteX41" fmla="*/ 1071542 w 1193184"/>
                  <a:gd name="connsiteY41" fmla="*/ 889850 h 1177037"/>
                  <a:gd name="connsiteX42" fmla="*/ 1081908 w 1193184"/>
                  <a:gd name="connsiteY42" fmla="*/ 884959 h 1177037"/>
                  <a:gd name="connsiteX43" fmla="*/ 214795 w 1193184"/>
                  <a:gd name="connsiteY43" fmla="*/ 882300 h 1177037"/>
                  <a:gd name="connsiteX44" fmla="*/ 186889 w 1193184"/>
                  <a:gd name="connsiteY44" fmla="*/ 870941 h 1177037"/>
                  <a:gd name="connsiteX45" fmla="*/ 159805 w 1193184"/>
                  <a:gd name="connsiteY45" fmla="*/ 856169 h 1177037"/>
                  <a:gd name="connsiteX46" fmla="*/ 225293 w 1193184"/>
                  <a:gd name="connsiteY46" fmla="*/ 830038 h 1177037"/>
                  <a:gd name="connsiteX47" fmla="*/ 282917 w 1193184"/>
                  <a:gd name="connsiteY47" fmla="*/ 850949 h 1177037"/>
                  <a:gd name="connsiteX48" fmla="*/ 249975 w 1193184"/>
                  <a:gd name="connsiteY48" fmla="*/ 867757 h 1177037"/>
                  <a:gd name="connsiteX49" fmla="*/ 214795 w 1193184"/>
                  <a:gd name="connsiteY49" fmla="*/ 882333 h 1177037"/>
                  <a:gd name="connsiteX50" fmla="*/ 906373 w 1193184"/>
                  <a:gd name="connsiteY50" fmla="*/ 924123 h 1177037"/>
                  <a:gd name="connsiteX51" fmla="*/ 906373 w 1193184"/>
                  <a:gd name="connsiteY51" fmla="*/ 981605 h 1177037"/>
                  <a:gd name="connsiteX52" fmla="*/ 843484 w 1193184"/>
                  <a:gd name="connsiteY52" fmla="*/ 1007736 h 1177037"/>
                  <a:gd name="connsiteX53" fmla="*/ 755914 w 1193184"/>
                  <a:gd name="connsiteY53" fmla="*/ 985708 h 1177037"/>
                  <a:gd name="connsiteX54" fmla="*/ 617072 w 1193184"/>
                  <a:gd name="connsiteY54" fmla="*/ 1045817 h 1177037"/>
                  <a:gd name="connsiteX55" fmla="*/ 586730 w 1193184"/>
                  <a:gd name="connsiteY55" fmla="*/ 1117480 h 1177037"/>
                  <a:gd name="connsiteX56" fmla="*/ 539572 w 1193184"/>
                  <a:gd name="connsiteY56" fmla="*/ 1135766 h 1177037"/>
                  <a:gd name="connsiteX57" fmla="*/ 539572 w 1193184"/>
                  <a:gd name="connsiteY57" fmla="*/ 1044306 h 1177037"/>
                  <a:gd name="connsiteX58" fmla="*/ 1119260 w 1193184"/>
                  <a:gd name="connsiteY58" fmla="*/ 799409 h 1177037"/>
                  <a:gd name="connsiteX59" fmla="*/ 1157829 w 1193184"/>
                  <a:gd name="connsiteY59" fmla="*/ 782995 h 1177037"/>
                  <a:gd name="connsiteX60" fmla="*/ 1157829 w 1193184"/>
                  <a:gd name="connsiteY60" fmla="*/ 874454 h 1177037"/>
                  <a:gd name="connsiteX61" fmla="*/ 1113303 w 1193184"/>
                  <a:gd name="connsiteY61" fmla="*/ 892739 h 1177037"/>
                  <a:gd name="connsiteX62" fmla="*/ 1101259 w 1193184"/>
                  <a:gd name="connsiteY62" fmla="*/ 842085 h 1177037"/>
                  <a:gd name="connsiteX63" fmla="*/ 935530 w 1193184"/>
                  <a:gd name="connsiteY63" fmla="*/ 908792 h 1177037"/>
                  <a:gd name="connsiteX64" fmla="*/ 906340 w 1193184"/>
                  <a:gd name="connsiteY64" fmla="*/ 924090 h 1177037"/>
                  <a:gd name="connsiteX65" fmla="*/ 60223 w 1193184"/>
                  <a:gd name="connsiteY65" fmla="*/ 814378 h 1177037"/>
                  <a:gd name="connsiteX66" fmla="*/ 125711 w 1193184"/>
                  <a:gd name="connsiteY66" fmla="*/ 788247 h 1177037"/>
                  <a:gd name="connsiteX67" fmla="*/ 183335 w 1193184"/>
                  <a:gd name="connsiteY67" fmla="*/ 809159 h 1177037"/>
                  <a:gd name="connsiteX68" fmla="*/ 177214 w 1193184"/>
                  <a:gd name="connsiteY68" fmla="*/ 813492 h 1177037"/>
                  <a:gd name="connsiteX69" fmla="*/ 169941 w 1193184"/>
                  <a:gd name="connsiteY69" fmla="*/ 816676 h 1177037"/>
                  <a:gd name="connsiteX70" fmla="*/ 74966 w 1193184"/>
                  <a:gd name="connsiteY70" fmla="*/ 823176 h 1177037"/>
                  <a:gd name="connsiteX71" fmla="*/ 60223 w 1193184"/>
                  <a:gd name="connsiteY71" fmla="*/ 814378 h 1177037"/>
                  <a:gd name="connsiteX72" fmla="*/ 458419 w 1193184"/>
                  <a:gd name="connsiteY72" fmla="*/ 984231 h 1177037"/>
                  <a:gd name="connsiteX73" fmla="*/ 526540 w 1193184"/>
                  <a:gd name="connsiteY73" fmla="*/ 958100 h 1177037"/>
                  <a:gd name="connsiteX74" fmla="*/ 560601 w 1193184"/>
                  <a:gd name="connsiteY74" fmla="*/ 968539 h 1177037"/>
                  <a:gd name="connsiteX75" fmla="*/ 1003322 w 1193184"/>
                  <a:gd name="connsiteY75" fmla="*/ 777775 h 1177037"/>
                  <a:gd name="connsiteX76" fmla="*/ 1003322 w 1193184"/>
                  <a:gd name="connsiteY76" fmla="*/ 751644 h 1177037"/>
                  <a:gd name="connsiteX77" fmla="*/ 1066935 w 1193184"/>
                  <a:gd name="connsiteY77" fmla="*/ 729781 h 1177037"/>
                  <a:gd name="connsiteX78" fmla="*/ 1098001 w 1193184"/>
                  <a:gd name="connsiteY78" fmla="*/ 743437 h 1177037"/>
                  <a:gd name="connsiteX79" fmla="*/ 1129067 w 1193184"/>
                  <a:gd name="connsiteY79" fmla="*/ 759490 h 1177037"/>
                  <a:gd name="connsiteX80" fmla="*/ 582288 w 1193184"/>
                  <a:gd name="connsiteY80" fmla="*/ 990173 h 1177037"/>
                  <a:gd name="connsiteX81" fmla="*/ 478493 w 1193184"/>
                  <a:gd name="connsiteY81" fmla="*/ 995557 h 1177037"/>
                  <a:gd name="connsiteX82" fmla="*/ 458419 w 1193184"/>
                  <a:gd name="connsiteY82" fmla="*/ 984231 h 1177037"/>
                  <a:gd name="connsiteX83" fmla="*/ 576298 w 1193184"/>
                  <a:gd name="connsiteY83" fmla="*/ 924123 h 1177037"/>
                  <a:gd name="connsiteX84" fmla="*/ 576298 w 1193184"/>
                  <a:gd name="connsiteY84" fmla="*/ 391027 h 1177037"/>
                  <a:gd name="connsiteX85" fmla="*/ 624575 w 1193184"/>
                  <a:gd name="connsiteY85" fmla="*/ 371232 h 1177037"/>
                  <a:gd name="connsiteX86" fmla="*/ 969262 w 1193184"/>
                  <a:gd name="connsiteY86" fmla="*/ 226394 h 1177037"/>
                  <a:gd name="connsiteX87" fmla="*/ 969262 w 1193184"/>
                  <a:gd name="connsiteY87" fmla="*/ 759490 h 1177037"/>
                  <a:gd name="connsiteX88" fmla="*/ 773915 w 1193184"/>
                  <a:gd name="connsiteY88" fmla="*/ 841626 h 1177037"/>
                  <a:gd name="connsiteX89" fmla="*/ 576331 w 1193184"/>
                  <a:gd name="connsiteY89" fmla="*/ 924123 h 1177037"/>
                  <a:gd name="connsiteX90" fmla="*/ 146674 w 1193184"/>
                  <a:gd name="connsiteY90" fmla="*/ 223768 h 1177037"/>
                  <a:gd name="connsiteX91" fmla="*/ 193898 w 1193184"/>
                  <a:gd name="connsiteY91" fmla="*/ 244614 h 1177037"/>
                  <a:gd name="connsiteX92" fmla="*/ 491558 w 1193184"/>
                  <a:gd name="connsiteY92" fmla="*/ 371002 h 1177037"/>
                  <a:gd name="connsiteX93" fmla="*/ 542238 w 1193184"/>
                  <a:gd name="connsiteY93" fmla="*/ 391027 h 1177037"/>
                  <a:gd name="connsiteX94" fmla="*/ 542238 w 1193184"/>
                  <a:gd name="connsiteY94" fmla="*/ 913683 h 1177037"/>
                  <a:gd name="connsiteX95" fmla="*/ 529140 w 1193184"/>
                  <a:gd name="connsiteY95" fmla="*/ 918903 h 1177037"/>
                  <a:gd name="connsiteX96" fmla="*/ 146674 w 1193184"/>
                  <a:gd name="connsiteY96" fmla="*/ 759490 h 1177037"/>
                  <a:gd name="connsiteX97" fmla="*/ 146674 w 1193184"/>
                  <a:gd name="connsiteY97" fmla="*/ 223768 h 1177037"/>
                  <a:gd name="connsiteX98" fmla="*/ 1003289 w 1193184"/>
                  <a:gd name="connsiteY98" fmla="*/ 715073 h 1177037"/>
                  <a:gd name="connsiteX99" fmla="*/ 1003289 w 1193184"/>
                  <a:gd name="connsiteY99" fmla="*/ 704634 h 1177037"/>
                  <a:gd name="connsiteX100" fmla="*/ 1016387 w 1193184"/>
                  <a:gd name="connsiteY100" fmla="*/ 707260 h 1177037"/>
                  <a:gd name="connsiteX101" fmla="*/ 1016387 w 1193184"/>
                  <a:gd name="connsiteY101" fmla="*/ 712480 h 1177037"/>
                  <a:gd name="connsiteX102" fmla="*/ 1003289 w 1193184"/>
                  <a:gd name="connsiteY102" fmla="*/ 715106 h 1177037"/>
                  <a:gd name="connsiteX103" fmla="*/ 557935 w 1193184"/>
                  <a:gd name="connsiteY103" fmla="*/ 362270 h 1177037"/>
                  <a:gd name="connsiteX104" fmla="*/ 465527 w 1193184"/>
                  <a:gd name="connsiteY104" fmla="*/ 323795 h 1177037"/>
                  <a:gd name="connsiteX105" fmla="*/ 374567 w 1193184"/>
                  <a:gd name="connsiteY105" fmla="*/ 283876 h 1177037"/>
                  <a:gd name="connsiteX106" fmla="*/ 410142 w 1193184"/>
                  <a:gd name="connsiteY106" fmla="*/ 269727 h 1177037"/>
                  <a:gd name="connsiteX107" fmla="*/ 444564 w 1193184"/>
                  <a:gd name="connsiteY107" fmla="*/ 254397 h 1177037"/>
                  <a:gd name="connsiteX108" fmla="*/ 516108 w 1193184"/>
                  <a:gd name="connsiteY108" fmla="*/ 223834 h 1177037"/>
                  <a:gd name="connsiteX109" fmla="*/ 730772 w 1193184"/>
                  <a:gd name="connsiteY109" fmla="*/ 132243 h 1177037"/>
                  <a:gd name="connsiteX110" fmla="*/ 801197 w 1193184"/>
                  <a:gd name="connsiteY110" fmla="*/ 137923 h 1177037"/>
                  <a:gd name="connsiteX111" fmla="*/ 836014 w 1193184"/>
                  <a:gd name="connsiteY111" fmla="*/ 152859 h 1177037"/>
                  <a:gd name="connsiteX112" fmla="*/ 873036 w 1193184"/>
                  <a:gd name="connsiteY112" fmla="*/ 168190 h 1177037"/>
                  <a:gd name="connsiteX113" fmla="*/ 943033 w 1193184"/>
                  <a:gd name="connsiteY113" fmla="*/ 200296 h 1177037"/>
                  <a:gd name="connsiteX114" fmla="*/ 557935 w 1193184"/>
                  <a:gd name="connsiteY114" fmla="*/ 362303 h 1177037"/>
                  <a:gd name="connsiteX115" fmla="*/ 335274 w 1193184"/>
                  <a:gd name="connsiteY115" fmla="*/ 265591 h 1177037"/>
                  <a:gd name="connsiteX116" fmla="*/ 172837 w 1193184"/>
                  <a:gd name="connsiteY116" fmla="*/ 200263 h 1177037"/>
                  <a:gd name="connsiteX117" fmla="*/ 557935 w 1193184"/>
                  <a:gd name="connsiteY117" fmla="*/ 35630 h 1177037"/>
                  <a:gd name="connsiteX118" fmla="*/ 637640 w 1193184"/>
                  <a:gd name="connsiteY118" fmla="*/ 68491 h 1177037"/>
                  <a:gd name="connsiteX119" fmla="*/ 710599 w 1193184"/>
                  <a:gd name="connsiteY119" fmla="*/ 100236 h 1177037"/>
                  <a:gd name="connsiteX120" fmla="*/ 715107 w 1193184"/>
                  <a:gd name="connsiteY120" fmla="*/ 103585 h 1177037"/>
                  <a:gd name="connsiteX121" fmla="*/ 668311 w 1193184"/>
                  <a:gd name="connsiteY121" fmla="*/ 122231 h 1177037"/>
                  <a:gd name="connsiteX122" fmla="*/ 429920 w 1193184"/>
                  <a:gd name="connsiteY122" fmla="*/ 224129 h 1177037"/>
                  <a:gd name="connsiteX123" fmla="*/ 335242 w 1193184"/>
                  <a:gd name="connsiteY123" fmla="*/ 265591 h 1177037"/>
                  <a:gd name="connsiteX124" fmla="*/ 112614 w 1193184"/>
                  <a:gd name="connsiteY124" fmla="*/ 756864 h 1177037"/>
                  <a:gd name="connsiteX125" fmla="*/ 54102 w 1193184"/>
                  <a:gd name="connsiteY125" fmla="*/ 782109 h 1177037"/>
                  <a:gd name="connsiteX126" fmla="*/ 0 w 1193184"/>
                  <a:gd name="connsiteY126" fmla="*/ 814346 h 1177037"/>
                  <a:gd name="connsiteX127" fmla="*/ 0 w 1193184"/>
                  <a:gd name="connsiteY127" fmla="*/ 942408 h 1177037"/>
                  <a:gd name="connsiteX128" fmla="*/ 31066 w 1193184"/>
                  <a:gd name="connsiteY128" fmla="*/ 968900 h 1177037"/>
                  <a:gd name="connsiteX129" fmla="*/ 114128 w 1193184"/>
                  <a:gd name="connsiteY129" fmla="*/ 980456 h 1177037"/>
                  <a:gd name="connsiteX130" fmla="*/ 157172 w 1193184"/>
                  <a:gd name="connsiteY130" fmla="*/ 963287 h 1177037"/>
                  <a:gd name="connsiteX131" fmla="*/ 201698 w 1193184"/>
                  <a:gd name="connsiteY131" fmla="*/ 981572 h 1177037"/>
                  <a:gd name="connsiteX132" fmla="*/ 223352 w 1193184"/>
                  <a:gd name="connsiteY132" fmla="*/ 1051430 h 1177037"/>
                  <a:gd name="connsiteX133" fmla="*/ 324744 w 1193184"/>
                  <a:gd name="connsiteY133" fmla="*/ 1065120 h 1177037"/>
                  <a:gd name="connsiteX134" fmla="*/ 359429 w 1193184"/>
                  <a:gd name="connsiteY134" fmla="*/ 1051200 h 1177037"/>
                  <a:gd name="connsiteX135" fmla="*/ 429591 w 1193184"/>
                  <a:gd name="connsiteY135" fmla="*/ 1078251 h 1177037"/>
                  <a:gd name="connsiteX136" fmla="*/ 452397 w 1193184"/>
                  <a:gd name="connsiteY136" fmla="*/ 1149586 h 1177037"/>
                  <a:gd name="connsiteX137" fmla="*/ 592094 w 1193184"/>
                  <a:gd name="connsiteY137" fmla="*/ 1151490 h 1177037"/>
                  <a:gd name="connsiteX138" fmla="*/ 620824 w 1193184"/>
                  <a:gd name="connsiteY138" fmla="*/ 1080877 h 1177037"/>
                  <a:gd name="connsiteX139" fmla="*/ 746601 w 1193184"/>
                  <a:gd name="connsiteY139" fmla="*/ 1025792 h 1177037"/>
                  <a:gd name="connsiteX140" fmla="*/ 772829 w 1193184"/>
                  <a:gd name="connsiteY140" fmla="*/ 1031143 h 1177037"/>
                  <a:gd name="connsiteX141" fmla="*/ 882777 w 1193184"/>
                  <a:gd name="connsiteY141" fmla="*/ 1028615 h 1177037"/>
                  <a:gd name="connsiteX142" fmla="*/ 910487 w 1193184"/>
                  <a:gd name="connsiteY142" fmla="*/ 1017059 h 1177037"/>
                  <a:gd name="connsiteX143" fmla="*/ 937801 w 1193184"/>
                  <a:gd name="connsiteY143" fmla="*/ 1002483 h 1177037"/>
                  <a:gd name="connsiteX144" fmla="*/ 937801 w 1193184"/>
                  <a:gd name="connsiteY144" fmla="*/ 945001 h 1177037"/>
                  <a:gd name="connsiteX145" fmla="*/ 1024252 w 1193184"/>
                  <a:gd name="connsiteY145" fmla="*/ 908398 h 1177037"/>
                  <a:gd name="connsiteX146" fmla="*/ 1059037 w 1193184"/>
                  <a:gd name="connsiteY146" fmla="*/ 920742 h 1177037"/>
                  <a:gd name="connsiteX147" fmla="*/ 1150721 w 1193184"/>
                  <a:gd name="connsiteY147" fmla="*/ 914340 h 1177037"/>
                  <a:gd name="connsiteX148" fmla="*/ 1191922 w 1193184"/>
                  <a:gd name="connsiteY148" fmla="*/ 762050 h 1177037"/>
                  <a:gd name="connsiteX149" fmla="*/ 1178792 w 1193184"/>
                  <a:gd name="connsiteY149" fmla="*/ 741172 h 1177037"/>
                  <a:gd name="connsiteX150" fmla="*/ 1053969 w 1193184"/>
                  <a:gd name="connsiteY150" fmla="*/ 687990 h 1177037"/>
                  <a:gd name="connsiteX151" fmla="*/ 1003289 w 1193184"/>
                  <a:gd name="connsiteY151" fmla="*/ 667965 h 1177037"/>
                  <a:gd name="connsiteX152" fmla="*/ 1003289 w 1193184"/>
                  <a:gd name="connsiteY152" fmla="*/ 189758 h 1177037"/>
                  <a:gd name="connsiteX153" fmla="*/ 966530 w 1193184"/>
                  <a:gd name="connsiteY153" fmla="*/ 171539 h 1177037"/>
                  <a:gd name="connsiteX154" fmla="*/ 845196 w 1193184"/>
                  <a:gd name="connsiteY154" fmla="*/ 120097 h 1177037"/>
                  <a:gd name="connsiteX155" fmla="*/ 683614 w 1193184"/>
                  <a:gd name="connsiteY155" fmla="*/ 51322 h 1177037"/>
                  <a:gd name="connsiteX156" fmla="*/ 562082 w 1193184"/>
                  <a:gd name="connsiteY156" fmla="*/ 143 h 1177037"/>
                  <a:gd name="connsiteX157" fmla="*/ 520913 w 1193184"/>
                  <a:gd name="connsiteY157" fmla="*/ 14292 h 1177037"/>
                  <a:gd name="connsiteX158" fmla="*/ 197354 w 1193184"/>
                  <a:gd name="connsiteY158" fmla="*/ 151448 h 1177037"/>
                  <a:gd name="connsiteX159" fmla="*/ 112614 w 1193184"/>
                  <a:gd name="connsiteY159" fmla="*/ 296909 h 1177037"/>
                  <a:gd name="connsiteX160" fmla="*/ 112614 w 1193184"/>
                  <a:gd name="connsiteY160" fmla="*/ 756831 h 117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1193184" h="1177037">
                    <a:moveTo>
                      <a:pt x="306446" y="1036494"/>
                    </a:moveTo>
                    <a:lnTo>
                      <a:pt x="306446" y="1026054"/>
                    </a:lnTo>
                    <a:cubicBezTo>
                      <a:pt x="309968" y="1028024"/>
                      <a:pt x="309342" y="1027466"/>
                      <a:pt x="314312" y="1028680"/>
                    </a:cubicBezTo>
                    <a:lnTo>
                      <a:pt x="314312" y="1033900"/>
                    </a:lnTo>
                    <a:cubicBezTo>
                      <a:pt x="311810" y="1034557"/>
                      <a:pt x="307730" y="1034950"/>
                      <a:pt x="306446" y="1036526"/>
                    </a:cubicBezTo>
                    <a:close/>
                    <a:moveTo>
                      <a:pt x="798959" y="1002516"/>
                    </a:moveTo>
                    <a:lnTo>
                      <a:pt x="809325" y="999595"/>
                    </a:lnTo>
                    <a:lnTo>
                      <a:pt x="809424" y="1010362"/>
                    </a:lnTo>
                    <a:cubicBezTo>
                      <a:pt x="800637" y="1005701"/>
                      <a:pt x="804553" y="1010132"/>
                      <a:pt x="798959" y="1002516"/>
                    </a:cubicBezTo>
                    <a:close/>
                    <a:moveTo>
                      <a:pt x="102248" y="947956"/>
                    </a:moveTo>
                    <a:lnTo>
                      <a:pt x="102149" y="939782"/>
                    </a:lnTo>
                    <a:cubicBezTo>
                      <a:pt x="109389" y="941456"/>
                      <a:pt x="108039" y="941029"/>
                      <a:pt x="112614" y="945001"/>
                    </a:cubicBezTo>
                    <a:lnTo>
                      <a:pt x="102248" y="947923"/>
                    </a:lnTo>
                    <a:close/>
                    <a:moveTo>
                      <a:pt x="358870" y="942408"/>
                    </a:moveTo>
                    <a:cubicBezTo>
                      <a:pt x="398196" y="933282"/>
                      <a:pt x="414585" y="908529"/>
                      <a:pt x="435712" y="917754"/>
                    </a:cubicBezTo>
                    <a:lnTo>
                      <a:pt x="475894" y="935416"/>
                    </a:lnTo>
                    <a:cubicBezTo>
                      <a:pt x="476387" y="935711"/>
                      <a:pt x="477045" y="936138"/>
                      <a:pt x="477506" y="936433"/>
                    </a:cubicBezTo>
                    <a:cubicBezTo>
                      <a:pt x="482377" y="939585"/>
                      <a:pt x="479382" y="937517"/>
                      <a:pt x="482015" y="939782"/>
                    </a:cubicBezTo>
                    <a:cubicBezTo>
                      <a:pt x="442689" y="948908"/>
                      <a:pt x="426300" y="973660"/>
                      <a:pt x="405173" y="964436"/>
                    </a:cubicBezTo>
                    <a:lnTo>
                      <a:pt x="373844" y="951042"/>
                    </a:lnTo>
                    <a:cubicBezTo>
                      <a:pt x="369730" y="949335"/>
                      <a:pt x="369730" y="949400"/>
                      <a:pt x="366702" y="947726"/>
                    </a:cubicBezTo>
                    <a:lnTo>
                      <a:pt x="358936" y="942408"/>
                    </a:lnTo>
                    <a:close/>
                    <a:moveTo>
                      <a:pt x="316944" y="924123"/>
                    </a:moveTo>
                    <a:cubicBezTo>
                      <a:pt x="303550" y="924123"/>
                      <a:pt x="275973" y="907085"/>
                      <a:pt x="259321" y="903211"/>
                    </a:cubicBezTo>
                    <a:cubicBezTo>
                      <a:pt x="265376" y="894972"/>
                      <a:pt x="307796" y="878722"/>
                      <a:pt x="319610" y="874257"/>
                    </a:cubicBezTo>
                    <a:cubicBezTo>
                      <a:pt x="331260" y="869858"/>
                      <a:pt x="377891" y="891787"/>
                      <a:pt x="382433" y="897992"/>
                    </a:cubicBezTo>
                    <a:cubicBezTo>
                      <a:pt x="368348" y="901274"/>
                      <a:pt x="322670" y="924123"/>
                      <a:pt x="316944" y="924123"/>
                    </a:cubicBezTo>
                    <a:close/>
                    <a:moveTo>
                      <a:pt x="68088" y="947660"/>
                    </a:moveTo>
                    <a:cubicBezTo>
                      <a:pt x="56603" y="945001"/>
                      <a:pt x="46500" y="937484"/>
                      <a:pt x="34028" y="934595"/>
                    </a:cubicBezTo>
                    <a:lnTo>
                      <a:pt x="34028" y="843136"/>
                    </a:lnTo>
                    <a:cubicBezTo>
                      <a:pt x="44065" y="845467"/>
                      <a:pt x="54069" y="850949"/>
                      <a:pt x="63975" y="855085"/>
                    </a:cubicBezTo>
                    <a:lnTo>
                      <a:pt x="505577" y="1044372"/>
                    </a:lnTo>
                    <a:lnTo>
                      <a:pt x="505577" y="1135831"/>
                    </a:lnTo>
                    <a:cubicBezTo>
                      <a:pt x="492315" y="1129495"/>
                      <a:pt x="476420" y="1124276"/>
                      <a:pt x="463652" y="1117546"/>
                    </a:cubicBezTo>
                    <a:cubicBezTo>
                      <a:pt x="463652" y="1049756"/>
                      <a:pt x="471056" y="1060917"/>
                      <a:pt x="427057" y="1041680"/>
                    </a:cubicBezTo>
                    <a:cubicBezTo>
                      <a:pt x="264948" y="970870"/>
                      <a:pt x="272419" y="963713"/>
                      <a:pt x="272419" y="1036526"/>
                    </a:cubicBezTo>
                    <a:cubicBezTo>
                      <a:pt x="264685" y="1032456"/>
                      <a:pt x="244446" y="1022870"/>
                      <a:pt x="235725" y="1020834"/>
                    </a:cubicBezTo>
                    <a:cubicBezTo>
                      <a:pt x="235725" y="952782"/>
                      <a:pt x="246816" y="963878"/>
                      <a:pt x="182973" y="937582"/>
                    </a:cubicBezTo>
                    <a:cubicBezTo>
                      <a:pt x="70523" y="891295"/>
                      <a:pt x="68088" y="874323"/>
                      <a:pt x="68088" y="947660"/>
                    </a:cubicBezTo>
                    <a:close/>
                    <a:moveTo>
                      <a:pt x="1081908" y="884926"/>
                    </a:moveTo>
                    <a:lnTo>
                      <a:pt x="1081908" y="892772"/>
                    </a:lnTo>
                    <a:lnTo>
                      <a:pt x="1071542" y="889850"/>
                    </a:lnTo>
                    <a:cubicBezTo>
                      <a:pt x="1077367" y="882103"/>
                      <a:pt x="1069732" y="885977"/>
                      <a:pt x="1081908" y="884959"/>
                    </a:cubicBezTo>
                    <a:close/>
                    <a:moveTo>
                      <a:pt x="214795" y="882300"/>
                    </a:moveTo>
                    <a:cubicBezTo>
                      <a:pt x="212163" y="882300"/>
                      <a:pt x="191529" y="873010"/>
                      <a:pt x="186889" y="870941"/>
                    </a:cubicBezTo>
                    <a:cubicBezTo>
                      <a:pt x="176161" y="866181"/>
                      <a:pt x="165729" y="864212"/>
                      <a:pt x="159805" y="856169"/>
                    </a:cubicBezTo>
                    <a:cubicBezTo>
                      <a:pt x="173890" y="852886"/>
                      <a:pt x="219600" y="830038"/>
                      <a:pt x="225293" y="830038"/>
                    </a:cubicBezTo>
                    <a:cubicBezTo>
                      <a:pt x="240333" y="830038"/>
                      <a:pt x="266166" y="849537"/>
                      <a:pt x="282917" y="850949"/>
                    </a:cubicBezTo>
                    <a:cubicBezTo>
                      <a:pt x="277322" y="858565"/>
                      <a:pt x="264784" y="861552"/>
                      <a:pt x="249975" y="867757"/>
                    </a:cubicBezTo>
                    <a:cubicBezTo>
                      <a:pt x="244150" y="870186"/>
                      <a:pt x="218053" y="882333"/>
                      <a:pt x="214795" y="882333"/>
                    </a:cubicBezTo>
                    <a:close/>
                    <a:moveTo>
                      <a:pt x="906373" y="924123"/>
                    </a:moveTo>
                    <a:lnTo>
                      <a:pt x="906373" y="981605"/>
                    </a:lnTo>
                    <a:lnTo>
                      <a:pt x="843484" y="1007736"/>
                    </a:lnTo>
                    <a:cubicBezTo>
                      <a:pt x="843484" y="935777"/>
                      <a:pt x="832822" y="953570"/>
                      <a:pt x="755914" y="985708"/>
                    </a:cubicBezTo>
                    <a:lnTo>
                      <a:pt x="617072" y="1045817"/>
                    </a:lnTo>
                    <a:cubicBezTo>
                      <a:pt x="579721" y="1061246"/>
                      <a:pt x="586730" y="1058948"/>
                      <a:pt x="586730" y="1117480"/>
                    </a:cubicBezTo>
                    <a:lnTo>
                      <a:pt x="539572" y="1135766"/>
                    </a:lnTo>
                    <a:lnTo>
                      <a:pt x="539572" y="1044306"/>
                    </a:lnTo>
                    <a:lnTo>
                      <a:pt x="1119260" y="799409"/>
                    </a:lnTo>
                    <a:cubicBezTo>
                      <a:pt x="1132292" y="793795"/>
                      <a:pt x="1145784" y="788773"/>
                      <a:pt x="1157829" y="782995"/>
                    </a:cubicBezTo>
                    <a:lnTo>
                      <a:pt x="1157829" y="874454"/>
                    </a:lnTo>
                    <a:cubicBezTo>
                      <a:pt x="1149240" y="878984"/>
                      <a:pt x="1122946" y="890507"/>
                      <a:pt x="1113303" y="892739"/>
                    </a:cubicBezTo>
                    <a:cubicBezTo>
                      <a:pt x="1113303" y="868939"/>
                      <a:pt x="1118799" y="846681"/>
                      <a:pt x="1101259" y="842085"/>
                    </a:cubicBezTo>
                    <a:cubicBezTo>
                      <a:pt x="1090531" y="839262"/>
                      <a:pt x="959784" y="898845"/>
                      <a:pt x="935530" y="908792"/>
                    </a:cubicBezTo>
                    <a:lnTo>
                      <a:pt x="906340" y="924090"/>
                    </a:lnTo>
                    <a:close/>
                    <a:moveTo>
                      <a:pt x="60223" y="814378"/>
                    </a:moveTo>
                    <a:cubicBezTo>
                      <a:pt x="71577" y="813426"/>
                      <a:pt x="122486" y="788247"/>
                      <a:pt x="125711" y="788247"/>
                    </a:cubicBezTo>
                    <a:cubicBezTo>
                      <a:pt x="139105" y="788247"/>
                      <a:pt x="166683" y="805285"/>
                      <a:pt x="183335" y="809159"/>
                    </a:cubicBezTo>
                    <a:cubicBezTo>
                      <a:pt x="180603" y="811522"/>
                      <a:pt x="182644" y="810505"/>
                      <a:pt x="177214" y="813492"/>
                    </a:cubicBezTo>
                    <a:cubicBezTo>
                      <a:pt x="173265" y="815659"/>
                      <a:pt x="173199" y="815363"/>
                      <a:pt x="169941" y="816676"/>
                    </a:cubicBezTo>
                    <a:cubicBezTo>
                      <a:pt x="105308" y="842742"/>
                      <a:pt x="128048" y="846090"/>
                      <a:pt x="74966" y="823176"/>
                    </a:cubicBezTo>
                    <a:cubicBezTo>
                      <a:pt x="67463" y="819926"/>
                      <a:pt x="64435" y="820156"/>
                      <a:pt x="60223" y="814378"/>
                    </a:cubicBezTo>
                    <a:close/>
                    <a:moveTo>
                      <a:pt x="458419" y="984231"/>
                    </a:moveTo>
                    <a:cubicBezTo>
                      <a:pt x="475400" y="980292"/>
                      <a:pt x="515483" y="958100"/>
                      <a:pt x="526540" y="958100"/>
                    </a:cubicBezTo>
                    <a:cubicBezTo>
                      <a:pt x="539868" y="958100"/>
                      <a:pt x="545463" y="968539"/>
                      <a:pt x="560601" y="968539"/>
                    </a:cubicBezTo>
                    <a:cubicBezTo>
                      <a:pt x="560634" y="968539"/>
                      <a:pt x="975251" y="796520"/>
                      <a:pt x="1003322" y="777775"/>
                    </a:cubicBezTo>
                    <a:lnTo>
                      <a:pt x="1003322" y="751644"/>
                    </a:lnTo>
                    <a:cubicBezTo>
                      <a:pt x="1022442" y="750068"/>
                      <a:pt x="1053936" y="725940"/>
                      <a:pt x="1066935" y="729781"/>
                    </a:cubicBezTo>
                    <a:lnTo>
                      <a:pt x="1098001" y="743437"/>
                    </a:lnTo>
                    <a:cubicBezTo>
                      <a:pt x="1112086" y="749248"/>
                      <a:pt x="1123571" y="752038"/>
                      <a:pt x="1129067" y="759490"/>
                    </a:cubicBezTo>
                    <a:lnTo>
                      <a:pt x="582288" y="990173"/>
                    </a:lnTo>
                    <a:cubicBezTo>
                      <a:pt x="512291" y="1020112"/>
                      <a:pt x="530489" y="1019357"/>
                      <a:pt x="478493" y="995557"/>
                    </a:cubicBezTo>
                    <a:cubicBezTo>
                      <a:pt x="468094" y="990797"/>
                      <a:pt x="464441" y="992405"/>
                      <a:pt x="458419" y="984231"/>
                    </a:cubicBezTo>
                    <a:close/>
                    <a:moveTo>
                      <a:pt x="576298" y="924123"/>
                    </a:moveTo>
                    <a:lnTo>
                      <a:pt x="576298" y="391027"/>
                    </a:lnTo>
                    <a:cubicBezTo>
                      <a:pt x="590219" y="387810"/>
                      <a:pt x="610194" y="377240"/>
                      <a:pt x="624575" y="371232"/>
                    </a:cubicBezTo>
                    <a:cubicBezTo>
                      <a:pt x="659524" y="356623"/>
                      <a:pt x="958698" y="227248"/>
                      <a:pt x="969262" y="226394"/>
                    </a:cubicBezTo>
                    <a:lnTo>
                      <a:pt x="969262" y="759490"/>
                    </a:lnTo>
                    <a:lnTo>
                      <a:pt x="773915" y="841626"/>
                    </a:lnTo>
                    <a:cubicBezTo>
                      <a:pt x="757988" y="848290"/>
                      <a:pt x="587619" y="923204"/>
                      <a:pt x="576331" y="924123"/>
                    </a:cubicBezTo>
                    <a:close/>
                    <a:moveTo>
                      <a:pt x="146674" y="223768"/>
                    </a:moveTo>
                    <a:cubicBezTo>
                      <a:pt x="160990" y="231319"/>
                      <a:pt x="178760" y="237983"/>
                      <a:pt x="193898" y="244614"/>
                    </a:cubicBezTo>
                    <a:lnTo>
                      <a:pt x="491558" y="371002"/>
                    </a:lnTo>
                    <a:cubicBezTo>
                      <a:pt x="501891" y="375598"/>
                      <a:pt x="532892" y="390240"/>
                      <a:pt x="542238" y="391027"/>
                    </a:cubicBezTo>
                    <a:lnTo>
                      <a:pt x="542238" y="913683"/>
                    </a:lnTo>
                    <a:cubicBezTo>
                      <a:pt x="538025" y="914668"/>
                      <a:pt x="529206" y="918903"/>
                      <a:pt x="529140" y="918903"/>
                    </a:cubicBezTo>
                    <a:cubicBezTo>
                      <a:pt x="511139" y="918903"/>
                      <a:pt x="179813" y="767205"/>
                      <a:pt x="146674" y="759490"/>
                    </a:cubicBezTo>
                    <a:lnTo>
                      <a:pt x="146674" y="223768"/>
                    </a:lnTo>
                    <a:close/>
                    <a:moveTo>
                      <a:pt x="1003289" y="715073"/>
                    </a:moveTo>
                    <a:lnTo>
                      <a:pt x="1003289" y="704634"/>
                    </a:lnTo>
                    <a:cubicBezTo>
                      <a:pt x="1010365" y="705225"/>
                      <a:pt x="1010431" y="705849"/>
                      <a:pt x="1016387" y="707260"/>
                    </a:cubicBezTo>
                    <a:lnTo>
                      <a:pt x="1016387" y="712480"/>
                    </a:lnTo>
                    <a:cubicBezTo>
                      <a:pt x="1010398" y="713859"/>
                      <a:pt x="1010332" y="714351"/>
                      <a:pt x="1003289" y="715106"/>
                    </a:cubicBezTo>
                    <a:close/>
                    <a:moveTo>
                      <a:pt x="557935" y="362270"/>
                    </a:moveTo>
                    <a:cubicBezTo>
                      <a:pt x="555270" y="362270"/>
                      <a:pt x="475663" y="328129"/>
                      <a:pt x="465527" y="323795"/>
                    </a:cubicBezTo>
                    <a:lnTo>
                      <a:pt x="374567" y="283876"/>
                    </a:lnTo>
                    <a:lnTo>
                      <a:pt x="410142" y="269727"/>
                    </a:lnTo>
                    <a:cubicBezTo>
                      <a:pt x="422351" y="264639"/>
                      <a:pt x="432257" y="259682"/>
                      <a:pt x="444564" y="254397"/>
                    </a:cubicBezTo>
                    <a:cubicBezTo>
                      <a:pt x="469279" y="243826"/>
                      <a:pt x="492348" y="234208"/>
                      <a:pt x="516108" y="223834"/>
                    </a:cubicBezTo>
                    <a:lnTo>
                      <a:pt x="730772" y="132243"/>
                    </a:lnTo>
                    <a:cubicBezTo>
                      <a:pt x="768847" y="115567"/>
                      <a:pt x="750089" y="116880"/>
                      <a:pt x="801197" y="137923"/>
                    </a:cubicBezTo>
                    <a:cubicBezTo>
                      <a:pt x="812155" y="142420"/>
                      <a:pt x="825056" y="148362"/>
                      <a:pt x="836014" y="152859"/>
                    </a:cubicBezTo>
                    <a:cubicBezTo>
                      <a:pt x="848849" y="158145"/>
                      <a:pt x="859873" y="162511"/>
                      <a:pt x="873036" y="168190"/>
                    </a:cubicBezTo>
                    <a:lnTo>
                      <a:pt x="943033" y="200296"/>
                    </a:lnTo>
                    <a:cubicBezTo>
                      <a:pt x="919109" y="205844"/>
                      <a:pt x="568104" y="362303"/>
                      <a:pt x="557935" y="362303"/>
                    </a:cubicBezTo>
                    <a:close/>
                    <a:moveTo>
                      <a:pt x="335274" y="265591"/>
                    </a:moveTo>
                    <a:cubicBezTo>
                      <a:pt x="320564" y="265591"/>
                      <a:pt x="196827" y="205844"/>
                      <a:pt x="172837" y="200263"/>
                    </a:cubicBezTo>
                    <a:cubicBezTo>
                      <a:pt x="183368" y="191137"/>
                      <a:pt x="557902" y="35630"/>
                      <a:pt x="557935" y="35630"/>
                    </a:cubicBezTo>
                    <a:cubicBezTo>
                      <a:pt x="561884" y="35630"/>
                      <a:pt x="627504" y="64256"/>
                      <a:pt x="637640" y="68491"/>
                    </a:cubicBezTo>
                    <a:lnTo>
                      <a:pt x="710599" y="100236"/>
                    </a:lnTo>
                    <a:cubicBezTo>
                      <a:pt x="715469" y="103388"/>
                      <a:pt x="712475" y="101319"/>
                      <a:pt x="715107" y="103585"/>
                    </a:cubicBezTo>
                    <a:cubicBezTo>
                      <a:pt x="699739" y="107163"/>
                      <a:pt x="683054" y="116190"/>
                      <a:pt x="668311" y="122231"/>
                    </a:cubicBezTo>
                    <a:lnTo>
                      <a:pt x="429920" y="224129"/>
                    </a:lnTo>
                    <a:cubicBezTo>
                      <a:pt x="421397" y="227609"/>
                      <a:pt x="335274" y="265591"/>
                      <a:pt x="335242" y="265591"/>
                    </a:cubicBezTo>
                    <a:close/>
                    <a:moveTo>
                      <a:pt x="112614" y="756864"/>
                    </a:moveTo>
                    <a:cubicBezTo>
                      <a:pt x="94975" y="766187"/>
                      <a:pt x="73683" y="773409"/>
                      <a:pt x="54102" y="782109"/>
                    </a:cubicBezTo>
                    <a:cubicBezTo>
                      <a:pt x="34521" y="790808"/>
                      <a:pt x="0" y="800394"/>
                      <a:pt x="0" y="814346"/>
                    </a:cubicBezTo>
                    <a:lnTo>
                      <a:pt x="0" y="942408"/>
                    </a:lnTo>
                    <a:cubicBezTo>
                      <a:pt x="0" y="959413"/>
                      <a:pt x="17672" y="963484"/>
                      <a:pt x="31066" y="968900"/>
                    </a:cubicBezTo>
                    <a:cubicBezTo>
                      <a:pt x="91980" y="993587"/>
                      <a:pt x="70721" y="997691"/>
                      <a:pt x="114128" y="980456"/>
                    </a:cubicBezTo>
                    <a:cubicBezTo>
                      <a:pt x="121170" y="977665"/>
                      <a:pt x="153618" y="963287"/>
                      <a:pt x="157172" y="963287"/>
                    </a:cubicBezTo>
                    <a:cubicBezTo>
                      <a:pt x="162240" y="963287"/>
                      <a:pt x="191628" y="979241"/>
                      <a:pt x="201698" y="981572"/>
                    </a:cubicBezTo>
                    <a:cubicBezTo>
                      <a:pt x="201698" y="1036329"/>
                      <a:pt x="195083" y="1039743"/>
                      <a:pt x="223352" y="1051430"/>
                    </a:cubicBezTo>
                    <a:cubicBezTo>
                      <a:pt x="293941" y="1080614"/>
                      <a:pt x="278112" y="1085703"/>
                      <a:pt x="324744" y="1065120"/>
                    </a:cubicBezTo>
                    <a:cubicBezTo>
                      <a:pt x="329384" y="1063051"/>
                      <a:pt x="355118" y="1051594"/>
                      <a:pt x="359429" y="1051200"/>
                    </a:cubicBezTo>
                    <a:cubicBezTo>
                      <a:pt x="369138" y="1050314"/>
                      <a:pt x="413499" y="1074508"/>
                      <a:pt x="429591" y="1078251"/>
                    </a:cubicBezTo>
                    <a:cubicBezTo>
                      <a:pt x="429591" y="1132417"/>
                      <a:pt x="422186" y="1136947"/>
                      <a:pt x="452397" y="1149586"/>
                    </a:cubicBezTo>
                    <a:cubicBezTo>
                      <a:pt x="533583" y="1183498"/>
                      <a:pt x="507947" y="1188094"/>
                      <a:pt x="592094" y="1151490"/>
                    </a:cubicBezTo>
                    <a:cubicBezTo>
                      <a:pt x="627932" y="1135897"/>
                      <a:pt x="620824" y="1143283"/>
                      <a:pt x="620824" y="1080877"/>
                    </a:cubicBezTo>
                    <a:lnTo>
                      <a:pt x="746601" y="1025792"/>
                    </a:lnTo>
                    <a:cubicBezTo>
                      <a:pt x="757593" y="1021655"/>
                      <a:pt x="762957" y="1026678"/>
                      <a:pt x="772829" y="1031143"/>
                    </a:cubicBezTo>
                    <a:cubicBezTo>
                      <a:pt x="839897" y="1061410"/>
                      <a:pt x="816532" y="1054680"/>
                      <a:pt x="882777" y="1028615"/>
                    </a:cubicBezTo>
                    <a:cubicBezTo>
                      <a:pt x="892749" y="1024708"/>
                      <a:pt x="899758" y="1021491"/>
                      <a:pt x="910487" y="1017059"/>
                    </a:cubicBezTo>
                    <a:lnTo>
                      <a:pt x="937801" y="1002483"/>
                    </a:lnTo>
                    <a:lnTo>
                      <a:pt x="937801" y="945001"/>
                    </a:lnTo>
                    <a:cubicBezTo>
                      <a:pt x="944449" y="941489"/>
                      <a:pt x="1021521" y="908398"/>
                      <a:pt x="1024252" y="908398"/>
                    </a:cubicBezTo>
                    <a:cubicBezTo>
                      <a:pt x="1033401" y="908398"/>
                      <a:pt x="1050382" y="917032"/>
                      <a:pt x="1059037" y="920742"/>
                    </a:cubicBezTo>
                    <a:cubicBezTo>
                      <a:pt x="1105701" y="940701"/>
                      <a:pt x="1091682" y="939585"/>
                      <a:pt x="1150721" y="914340"/>
                    </a:cubicBezTo>
                    <a:cubicBezTo>
                      <a:pt x="1204428" y="891360"/>
                      <a:pt x="1191922" y="911123"/>
                      <a:pt x="1191922" y="762050"/>
                    </a:cubicBezTo>
                    <a:cubicBezTo>
                      <a:pt x="1191922" y="750987"/>
                      <a:pt x="1185933" y="745013"/>
                      <a:pt x="1178792" y="741172"/>
                    </a:cubicBezTo>
                    <a:lnTo>
                      <a:pt x="1053969" y="687990"/>
                    </a:lnTo>
                    <a:cubicBezTo>
                      <a:pt x="1043635" y="683394"/>
                      <a:pt x="1012635" y="668753"/>
                      <a:pt x="1003289" y="667965"/>
                    </a:cubicBezTo>
                    <a:lnTo>
                      <a:pt x="1003289" y="189758"/>
                    </a:lnTo>
                    <a:cubicBezTo>
                      <a:pt x="990817" y="181420"/>
                      <a:pt x="980747" y="177743"/>
                      <a:pt x="966530" y="171539"/>
                    </a:cubicBezTo>
                    <a:lnTo>
                      <a:pt x="845196" y="120097"/>
                    </a:lnTo>
                    <a:cubicBezTo>
                      <a:pt x="790995" y="96034"/>
                      <a:pt x="737090" y="74729"/>
                      <a:pt x="683614" y="51322"/>
                    </a:cubicBezTo>
                    <a:lnTo>
                      <a:pt x="562082" y="143"/>
                    </a:lnTo>
                    <a:cubicBezTo>
                      <a:pt x="553196" y="-1465"/>
                      <a:pt x="529041" y="10944"/>
                      <a:pt x="520913" y="14292"/>
                    </a:cubicBezTo>
                    <a:lnTo>
                      <a:pt x="197354" y="151448"/>
                    </a:lnTo>
                    <a:cubicBezTo>
                      <a:pt x="91914" y="198228"/>
                      <a:pt x="112614" y="162511"/>
                      <a:pt x="112614" y="296909"/>
                    </a:cubicBezTo>
                    <a:cubicBezTo>
                      <a:pt x="112614" y="450216"/>
                      <a:pt x="112614" y="603524"/>
                      <a:pt x="112614" y="756831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14" name="Free-form: Shape 213">
                <a:extLst>
                  <a:ext uri="{FF2B5EF4-FFF2-40B4-BE49-F238E27FC236}">
                    <a16:creationId xmlns:a16="http://schemas.microsoft.com/office/drawing/2014/main" id="{A369ED57-D6ED-43AA-E63C-B8F7AE5EA728}"/>
                  </a:ext>
                </a:extLst>
              </p:cNvPr>
              <p:cNvSpPr/>
              <p:nvPr/>
            </p:nvSpPr>
            <p:spPr>
              <a:xfrm>
                <a:off x="7388746" y="11641820"/>
                <a:ext cx="183859" cy="109744"/>
              </a:xfrm>
              <a:custGeom>
                <a:avLst/>
                <a:gdLst>
                  <a:gd name="connsiteX0" fmla="*/ 0 w 183859"/>
                  <a:gd name="connsiteY0" fmla="*/ 26131 h 109744"/>
                  <a:gd name="connsiteX1" fmla="*/ 70820 w 183859"/>
                  <a:gd name="connsiteY1" fmla="*/ 75702 h 109744"/>
                  <a:gd name="connsiteX2" fmla="*/ 157205 w 183859"/>
                  <a:gd name="connsiteY2" fmla="*/ 109744 h 109744"/>
                  <a:gd name="connsiteX3" fmla="*/ 155329 w 183859"/>
                  <a:gd name="connsiteY3" fmla="*/ 51507 h 109744"/>
                  <a:gd name="connsiteX4" fmla="*/ 26195 w 183859"/>
                  <a:gd name="connsiteY4" fmla="*/ 0 h 109744"/>
                  <a:gd name="connsiteX5" fmla="*/ 0 w 183859"/>
                  <a:gd name="connsiteY5" fmla="*/ 26131 h 10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859" h="109744">
                    <a:moveTo>
                      <a:pt x="0" y="26131"/>
                    </a:moveTo>
                    <a:cubicBezTo>
                      <a:pt x="0" y="53838"/>
                      <a:pt x="33567" y="59419"/>
                      <a:pt x="70820" y="75702"/>
                    </a:cubicBezTo>
                    <a:cubicBezTo>
                      <a:pt x="83029" y="81053"/>
                      <a:pt x="147464" y="109744"/>
                      <a:pt x="157205" y="109744"/>
                    </a:cubicBezTo>
                    <a:cubicBezTo>
                      <a:pt x="176194" y="109744"/>
                      <a:pt x="207161" y="73502"/>
                      <a:pt x="155329" y="51507"/>
                    </a:cubicBezTo>
                    <a:cubicBezTo>
                      <a:pt x="132918" y="41987"/>
                      <a:pt x="37384" y="0"/>
                      <a:pt x="26195" y="0"/>
                    </a:cubicBezTo>
                    <a:cubicBezTo>
                      <a:pt x="11485" y="0"/>
                      <a:pt x="0" y="11457"/>
                      <a:pt x="0" y="26131"/>
                    </a:cubicBezTo>
                    <a:close/>
                  </a:path>
                </a:pathLst>
              </a:custGeom>
              <a:grpFill/>
              <a:ln w="32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</p:grp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8B89D022-2213-7B0E-DD19-C6909078772D}"/>
              </a:ext>
            </a:extLst>
          </p:cNvPr>
          <p:cNvGrpSpPr/>
          <p:nvPr/>
        </p:nvGrpSpPr>
        <p:grpSpPr>
          <a:xfrm>
            <a:off x="9339873" y="5162758"/>
            <a:ext cx="2533876" cy="4876917"/>
            <a:chOff x="15129854" y="4517250"/>
            <a:chExt cx="2976531" cy="5728888"/>
          </a:xfrm>
        </p:grpSpPr>
        <p:sp>
          <p:nvSpPr>
            <p:cNvPr id="216" name="Graphic 18">
              <a:extLst>
                <a:ext uri="{FF2B5EF4-FFF2-40B4-BE49-F238E27FC236}">
                  <a16:creationId xmlns:a16="http://schemas.microsoft.com/office/drawing/2014/main" id="{13D27FFC-1F92-427E-830A-1587626739D2}"/>
                </a:ext>
              </a:extLst>
            </p:cNvPr>
            <p:cNvSpPr/>
            <p:nvPr/>
          </p:nvSpPr>
          <p:spPr>
            <a:xfrm flipH="1">
              <a:off x="15129854" y="4517250"/>
              <a:ext cx="2976531" cy="3241619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17" name="Graphic 18">
              <a:extLst>
                <a:ext uri="{FF2B5EF4-FFF2-40B4-BE49-F238E27FC236}">
                  <a16:creationId xmlns:a16="http://schemas.microsoft.com/office/drawing/2014/main" id="{F2A923A8-EB5E-8D43-2F76-FFA5D6898584}"/>
                </a:ext>
              </a:extLst>
            </p:cNvPr>
            <p:cNvSpPr/>
            <p:nvPr/>
          </p:nvSpPr>
          <p:spPr>
            <a:xfrm flipH="1">
              <a:off x="15454728" y="4864700"/>
              <a:ext cx="2326786" cy="2534009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18" name="Monotonectally deliver functionalized…">
              <a:extLst>
                <a:ext uri="{FF2B5EF4-FFF2-40B4-BE49-F238E27FC236}">
                  <a16:creationId xmlns:a16="http://schemas.microsoft.com/office/drawing/2014/main" id="{592AA3AD-CA9E-BE62-983B-522004CFB3DE}"/>
                </a:ext>
              </a:extLst>
            </p:cNvPr>
            <p:cNvSpPr txBox="1"/>
            <p:nvPr/>
          </p:nvSpPr>
          <p:spPr>
            <a:xfrm>
              <a:off x="15234806" y="9150661"/>
              <a:ext cx="2766632" cy="1095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Delivery in Latvia</a:t>
              </a:r>
            </a:p>
          </p:txBody>
        </p:sp>
        <p:sp>
          <p:nvSpPr>
            <p:cNvPr id="219" name="Monotonectally deliver functionalized…">
              <a:extLst>
                <a:ext uri="{FF2B5EF4-FFF2-40B4-BE49-F238E27FC236}">
                  <a16:creationId xmlns:a16="http://schemas.microsoft.com/office/drawing/2014/main" id="{4D820369-4555-80AE-B157-485E3F3B848E}"/>
                </a:ext>
              </a:extLst>
            </p:cNvPr>
            <p:cNvSpPr txBox="1"/>
            <p:nvPr/>
          </p:nvSpPr>
          <p:spPr>
            <a:xfrm>
              <a:off x="15234807" y="8448697"/>
              <a:ext cx="2766633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24H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2008EB84-6208-04B9-808B-C2A43BEFCD4D}"/>
                </a:ext>
              </a:extLst>
            </p:cNvPr>
            <p:cNvGrpSpPr/>
            <p:nvPr/>
          </p:nvGrpSpPr>
          <p:grpSpPr>
            <a:xfrm>
              <a:off x="16114242" y="5675601"/>
              <a:ext cx="1007745" cy="840104"/>
              <a:chOff x="16179398" y="5675601"/>
              <a:chExt cx="1007744" cy="840104"/>
            </a:xfrm>
          </p:grpSpPr>
          <p:sp>
            <p:nvSpPr>
              <p:cNvPr id="221" name="Free-form: Shape 220">
                <a:extLst>
                  <a:ext uri="{FF2B5EF4-FFF2-40B4-BE49-F238E27FC236}">
                    <a16:creationId xmlns:a16="http://schemas.microsoft.com/office/drawing/2014/main" id="{0A562D2F-1555-CA62-AE90-721DC2B0960A}"/>
                  </a:ext>
                </a:extLst>
              </p:cNvPr>
              <p:cNvSpPr/>
              <p:nvPr/>
            </p:nvSpPr>
            <p:spPr>
              <a:xfrm>
                <a:off x="16179398" y="5882293"/>
                <a:ext cx="1007744" cy="633412"/>
              </a:xfrm>
              <a:custGeom>
                <a:avLst/>
                <a:gdLst>
                  <a:gd name="connsiteX0" fmla="*/ 985838 w 1007744"/>
                  <a:gd name="connsiteY0" fmla="*/ 503873 h 633412"/>
                  <a:gd name="connsiteX1" fmla="*/ 985838 w 1007744"/>
                  <a:gd name="connsiteY1" fmla="*/ 301943 h 633412"/>
                  <a:gd name="connsiteX2" fmla="*/ 821055 w 1007744"/>
                  <a:gd name="connsiteY2" fmla="*/ 137160 h 633412"/>
                  <a:gd name="connsiteX3" fmla="*/ 707707 w 1007744"/>
                  <a:gd name="connsiteY3" fmla="*/ 137160 h 633412"/>
                  <a:gd name="connsiteX4" fmla="*/ 707707 w 1007744"/>
                  <a:gd name="connsiteY4" fmla="*/ 14288 h 633412"/>
                  <a:gd name="connsiteX5" fmla="*/ 693420 w 1007744"/>
                  <a:gd name="connsiteY5" fmla="*/ 0 h 633412"/>
                  <a:gd name="connsiteX6" fmla="*/ 597218 w 1007744"/>
                  <a:gd name="connsiteY6" fmla="*/ 0 h 633412"/>
                  <a:gd name="connsiteX7" fmla="*/ 582930 w 1007744"/>
                  <a:gd name="connsiteY7" fmla="*/ 14288 h 633412"/>
                  <a:gd name="connsiteX8" fmla="*/ 597218 w 1007744"/>
                  <a:gd name="connsiteY8" fmla="*/ 28575 h 633412"/>
                  <a:gd name="connsiteX9" fmla="*/ 679133 w 1007744"/>
                  <a:gd name="connsiteY9" fmla="*/ 28575 h 633412"/>
                  <a:gd name="connsiteX10" fmla="*/ 679133 w 1007744"/>
                  <a:gd name="connsiteY10" fmla="*/ 378143 h 633412"/>
                  <a:gd name="connsiteX11" fmla="*/ 28575 w 1007744"/>
                  <a:gd name="connsiteY11" fmla="*/ 378143 h 633412"/>
                  <a:gd name="connsiteX12" fmla="*/ 28575 w 1007744"/>
                  <a:gd name="connsiteY12" fmla="*/ 28575 h 633412"/>
                  <a:gd name="connsiteX13" fmla="*/ 99060 w 1007744"/>
                  <a:gd name="connsiteY13" fmla="*/ 28575 h 633412"/>
                  <a:gd name="connsiteX14" fmla="*/ 113348 w 1007744"/>
                  <a:gd name="connsiteY14" fmla="*/ 14288 h 633412"/>
                  <a:gd name="connsiteX15" fmla="*/ 99060 w 1007744"/>
                  <a:gd name="connsiteY15" fmla="*/ 0 h 633412"/>
                  <a:gd name="connsiteX16" fmla="*/ 14288 w 1007744"/>
                  <a:gd name="connsiteY16" fmla="*/ 0 h 633412"/>
                  <a:gd name="connsiteX17" fmla="*/ 0 w 1007744"/>
                  <a:gd name="connsiteY17" fmla="*/ 14288 h 633412"/>
                  <a:gd name="connsiteX18" fmla="*/ 0 w 1007744"/>
                  <a:gd name="connsiteY18" fmla="*/ 500063 h 633412"/>
                  <a:gd name="connsiteX19" fmla="*/ 14288 w 1007744"/>
                  <a:gd name="connsiteY19" fmla="*/ 514350 h 633412"/>
                  <a:gd name="connsiteX20" fmla="*/ 42863 w 1007744"/>
                  <a:gd name="connsiteY20" fmla="*/ 514350 h 633412"/>
                  <a:gd name="connsiteX21" fmla="*/ 29528 w 1007744"/>
                  <a:gd name="connsiteY21" fmla="*/ 550545 h 633412"/>
                  <a:gd name="connsiteX22" fmla="*/ 29528 w 1007744"/>
                  <a:gd name="connsiteY22" fmla="*/ 552450 h 633412"/>
                  <a:gd name="connsiteX23" fmla="*/ 29528 w 1007744"/>
                  <a:gd name="connsiteY23" fmla="*/ 583882 h 633412"/>
                  <a:gd name="connsiteX24" fmla="*/ 43815 w 1007744"/>
                  <a:gd name="connsiteY24" fmla="*/ 598170 h 633412"/>
                  <a:gd name="connsiteX25" fmla="*/ 173355 w 1007744"/>
                  <a:gd name="connsiteY25" fmla="*/ 598170 h 633412"/>
                  <a:gd name="connsiteX26" fmla="*/ 251460 w 1007744"/>
                  <a:gd name="connsiteY26" fmla="*/ 633413 h 633412"/>
                  <a:gd name="connsiteX27" fmla="*/ 329565 w 1007744"/>
                  <a:gd name="connsiteY27" fmla="*/ 598170 h 633412"/>
                  <a:gd name="connsiteX28" fmla="*/ 757238 w 1007744"/>
                  <a:gd name="connsiteY28" fmla="*/ 598170 h 633412"/>
                  <a:gd name="connsiteX29" fmla="*/ 835343 w 1007744"/>
                  <a:gd name="connsiteY29" fmla="*/ 633413 h 633412"/>
                  <a:gd name="connsiteX30" fmla="*/ 913448 w 1007744"/>
                  <a:gd name="connsiteY30" fmla="*/ 598170 h 633412"/>
                  <a:gd name="connsiteX31" fmla="*/ 993457 w 1007744"/>
                  <a:gd name="connsiteY31" fmla="*/ 598170 h 633412"/>
                  <a:gd name="connsiteX32" fmla="*/ 1007745 w 1007744"/>
                  <a:gd name="connsiteY32" fmla="*/ 583882 h 633412"/>
                  <a:gd name="connsiteX33" fmla="*/ 1007745 w 1007744"/>
                  <a:gd name="connsiteY33" fmla="*/ 552450 h 633412"/>
                  <a:gd name="connsiteX34" fmla="*/ 985838 w 1007744"/>
                  <a:gd name="connsiteY34" fmla="*/ 503873 h 633412"/>
                  <a:gd name="connsiteX35" fmla="*/ 957263 w 1007744"/>
                  <a:gd name="connsiteY35" fmla="*/ 301943 h 633412"/>
                  <a:gd name="connsiteX36" fmla="*/ 957263 w 1007744"/>
                  <a:gd name="connsiteY36" fmla="*/ 326708 h 633412"/>
                  <a:gd name="connsiteX37" fmla="*/ 812482 w 1007744"/>
                  <a:gd name="connsiteY37" fmla="*/ 326708 h 633412"/>
                  <a:gd name="connsiteX38" fmla="*/ 776288 w 1007744"/>
                  <a:gd name="connsiteY38" fmla="*/ 290513 h 633412"/>
                  <a:gd name="connsiteX39" fmla="*/ 776288 w 1007744"/>
                  <a:gd name="connsiteY39" fmla="*/ 165735 h 633412"/>
                  <a:gd name="connsiteX40" fmla="*/ 821055 w 1007744"/>
                  <a:gd name="connsiteY40" fmla="*/ 165735 h 633412"/>
                  <a:gd name="connsiteX41" fmla="*/ 957263 w 1007744"/>
                  <a:gd name="connsiteY41" fmla="*/ 301943 h 633412"/>
                  <a:gd name="connsiteX42" fmla="*/ 747713 w 1007744"/>
                  <a:gd name="connsiteY42" fmla="*/ 165735 h 633412"/>
                  <a:gd name="connsiteX43" fmla="*/ 747713 w 1007744"/>
                  <a:gd name="connsiteY43" fmla="*/ 290513 h 633412"/>
                  <a:gd name="connsiteX44" fmla="*/ 812482 w 1007744"/>
                  <a:gd name="connsiteY44" fmla="*/ 355283 h 633412"/>
                  <a:gd name="connsiteX45" fmla="*/ 957263 w 1007744"/>
                  <a:gd name="connsiteY45" fmla="*/ 355283 h 633412"/>
                  <a:gd name="connsiteX46" fmla="*/ 957263 w 1007744"/>
                  <a:gd name="connsiteY46" fmla="*/ 489585 h 633412"/>
                  <a:gd name="connsiteX47" fmla="*/ 943928 w 1007744"/>
                  <a:gd name="connsiteY47" fmla="*/ 487680 h 633412"/>
                  <a:gd name="connsiteX48" fmla="*/ 932498 w 1007744"/>
                  <a:gd name="connsiteY48" fmla="*/ 487680 h 633412"/>
                  <a:gd name="connsiteX49" fmla="*/ 836295 w 1007744"/>
                  <a:gd name="connsiteY49" fmla="*/ 423863 h 633412"/>
                  <a:gd name="connsiteX50" fmla="*/ 741045 w 1007744"/>
                  <a:gd name="connsiteY50" fmla="*/ 485775 h 633412"/>
                  <a:gd name="connsiteX51" fmla="*/ 709613 w 1007744"/>
                  <a:gd name="connsiteY51" fmla="*/ 485775 h 633412"/>
                  <a:gd name="connsiteX52" fmla="*/ 709613 w 1007744"/>
                  <a:gd name="connsiteY52" fmla="*/ 165735 h 633412"/>
                  <a:gd name="connsiteX53" fmla="*/ 747713 w 1007744"/>
                  <a:gd name="connsiteY53" fmla="*/ 165735 h 633412"/>
                  <a:gd name="connsiteX54" fmla="*/ 28575 w 1007744"/>
                  <a:gd name="connsiteY54" fmla="*/ 406718 h 633412"/>
                  <a:gd name="connsiteX55" fmla="*/ 680085 w 1007744"/>
                  <a:gd name="connsiteY55" fmla="*/ 406718 h 633412"/>
                  <a:gd name="connsiteX56" fmla="*/ 680085 w 1007744"/>
                  <a:gd name="connsiteY56" fmla="*/ 485775 h 633412"/>
                  <a:gd name="connsiteX57" fmla="*/ 346710 w 1007744"/>
                  <a:gd name="connsiteY57" fmla="*/ 485775 h 633412"/>
                  <a:gd name="connsiteX58" fmla="*/ 251460 w 1007744"/>
                  <a:gd name="connsiteY58" fmla="*/ 423863 h 633412"/>
                  <a:gd name="connsiteX59" fmla="*/ 156210 w 1007744"/>
                  <a:gd name="connsiteY59" fmla="*/ 485775 h 633412"/>
                  <a:gd name="connsiteX60" fmla="*/ 28575 w 1007744"/>
                  <a:gd name="connsiteY60" fmla="*/ 485775 h 633412"/>
                  <a:gd name="connsiteX61" fmla="*/ 28575 w 1007744"/>
                  <a:gd name="connsiteY61" fmla="*/ 406718 h 633412"/>
                  <a:gd name="connsiteX62" fmla="*/ 58103 w 1007744"/>
                  <a:gd name="connsiteY62" fmla="*/ 569595 h 633412"/>
                  <a:gd name="connsiteX63" fmla="*/ 58103 w 1007744"/>
                  <a:gd name="connsiteY63" fmla="*/ 553403 h 633412"/>
                  <a:gd name="connsiteX64" fmla="*/ 78105 w 1007744"/>
                  <a:gd name="connsiteY64" fmla="*/ 514350 h 633412"/>
                  <a:gd name="connsiteX65" fmla="*/ 147638 w 1007744"/>
                  <a:gd name="connsiteY65" fmla="*/ 514350 h 633412"/>
                  <a:gd name="connsiteX66" fmla="*/ 146685 w 1007744"/>
                  <a:gd name="connsiteY66" fmla="*/ 528638 h 633412"/>
                  <a:gd name="connsiteX67" fmla="*/ 155258 w 1007744"/>
                  <a:gd name="connsiteY67" fmla="*/ 569595 h 633412"/>
                  <a:gd name="connsiteX68" fmla="*/ 58103 w 1007744"/>
                  <a:gd name="connsiteY68" fmla="*/ 569595 h 633412"/>
                  <a:gd name="connsiteX69" fmla="*/ 251460 w 1007744"/>
                  <a:gd name="connsiteY69" fmla="*/ 603885 h 633412"/>
                  <a:gd name="connsiteX70" fmla="*/ 175260 w 1007744"/>
                  <a:gd name="connsiteY70" fmla="*/ 527685 h 633412"/>
                  <a:gd name="connsiteX71" fmla="*/ 251460 w 1007744"/>
                  <a:gd name="connsiteY71" fmla="*/ 451485 h 633412"/>
                  <a:gd name="connsiteX72" fmla="*/ 327660 w 1007744"/>
                  <a:gd name="connsiteY72" fmla="*/ 527685 h 633412"/>
                  <a:gd name="connsiteX73" fmla="*/ 251460 w 1007744"/>
                  <a:gd name="connsiteY73" fmla="*/ 603885 h 633412"/>
                  <a:gd name="connsiteX74" fmla="*/ 347663 w 1007744"/>
                  <a:gd name="connsiteY74" fmla="*/ 569595 h 633412"/>
                  <a:gd name="connsiteX75" fmla="*/ 356235 w 1007744"/>
                  <a:gd name="connsiteY75" fmla="*/ 528638 h 633412"/>
                  <a:gd name="connsiteX76" fmla="*/ 355283 w 1007744"/>
                  <a:gd name="connsiteY76" fmla="*/ 514350 h 633412"/>
                  <a:gd name="connsiteX77" fmla="*/ 693420 w 1007744"/>
                  <a:gd name="connsiteY77" fmla="*/ 514350 h 633412"/>
                  <a:gd name="connsiteX78" fmla="*/ 694373 w 1007744"/>
                  <a:gd name="connsiteY78" fmla="*/ 514350 h 633412"/>
                  <a:gd name="connsiteX79" fmla="*/ 731520 w 1007744"/>
                  <a:gd name="connsiteY79" fmla="*/ 514350 h 633412"/>
                  <a:gd name="connsiteX80" fmla="*/ 730568 w 1007744"/>
                  <a:gd name="connsiteY80" fmla="*/ 528638 h 633412"/>
                  <a:gd name="connsiteX81" fmla="*/ 739140 w 1007744"/>
                  <a:gd name="connsiteY81" fmla="*/ 569595 h 633412"/>
                  <a:gd name="connsiteX82" fmla="*/ 347663 w 1007744"/>
                  <a:gd name="connsiteY82" fmla="*/ 569595 h 633412"/>
                  <a:gd name="connsiteX83" fmla="*/ 835343 w 1007744"/>
                  <a:gd name="connsiteY83" fmla="*/ 603885 h 633412"/>
                  <a:gd name="connsiteX84" fmla="*/ 759143 w 1007744"/>
                  <a:gd name="connsiteY84" fmla="*/ 527685 h 633412"/>
                  <a:gd name="connsiteX85" fmla="*/ 835343 w 1007744"/>
                  <a:gd name="connsiteY85" fmla="*/ 451485 h 633412"/>
                  <a:gd name="connsiteX86" fmla="*/ 911543 w 1007744"/>
                  <a:gd name="connsiteY86" fmla="*/ 527685 h 633412"/>
                  <a:gd name="connsiteX87" fmla="*/ 835343 w 1007744"/>
                  <a:gd name="connsiteY87" fmla="*/ 603885 h 633412"/>
                  <a:gd name="connsiteX88" fmla="*/ 979170 w 1007744"/>
                  <a:gd name="connsiteY88" fmla="*/ 569595 h 633412"/>
                  <a:gd name="connsiteX89" fmla="*/ 931545 w 1007744"/>
                  <a:gd name="connsiteY89" fmla="*/ 569595 h 633412"/>
                  <a:gd name="connsiteX90" fmla="*/ 940118 w 1007744"/>
                  <a:gd name="connsiteY90" fmla="*/ 528638 h 633412"/>
                  <a:gd name="connsiteX91" fmla="*/ 939165 w 1007744"/>
                  <a:gd name="connsiteY91" fmla="*/ 516255 h 633412"/>
                  <a:gd name="connsiteX92" fmla="*/ 942975 w 1007744"/>
                  <a:gd name="connsiteY92" fmla="*/ 516255 h 633412"/>
                  <a:gd name="connsiteX93" fmla="*/ 979170 w 1007744"/>
                  <a:gd name="connsiteY93" fmla="*/ 552450 h 633412"/>
                  <a:gd name="connsiteX94" fmla="*/ 979170 w 1007744"/>
                  <a:gd name="connsiteY94" fmla="*/ 569595 h 633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007744" h="633412">
                    <a:moveTo>
                      <a:pt x="985838" y="503873"/>
                    </a:moveTo>
                    <a:lnTo>
                      <a:pt x="985838" y="301943"/>
                    </a:lnTo>
                    <a:cubicBezTo>
                      <a:pt x="985838" y="211455"/>
                      <a:pt x="912495" y="137160"/>
                      <a:pt x="821055" y="137160"/>
                    </a:cubicBezTo>
                    <a:lnTo>
                      <a:pt x="707707" y="137160"/>
                    </a:lnTo>
                    <a:lnTo>
                      <a:pt x="707707" y="14288"/>
                    </a:lnTo>
                    <a:cubicBezTo>
                      <a:pt x="707707" y="6668"/>
                      <a:pt x="701040" y="0"/>
                      <a:pt x="693420" y="0"/>
                    </a:cubicBezTo>
                    <a:lnTo>
                      <a:pt x="597218" y="0"/>
                    </a:lnTo>
                    <a:cubicBezTo>
                      <a:pt x="589598" y="0"/>
                      <a:pt x="582930" y="6668"/>
                      <a:pt x="582930" y="14288"/>
                    </a:cubicBezTo>
                    <a:cubicBezTo>
                      <a:pt x="582930" y="21908"/>
                      <a:pt x="589598" y="28575"/>
                      <a:pt x="597218" y="28575"/>
                    </a:cubicBezTo>
                    <a:lnTo>
                      <a:pt x="679133" y="28575"/>
                    </a:lnTo>
                    <a:lnTo>
                      <a:pt x="679133" y="378143"/>
                    </a:lnTo>
                    <a:lnTo>
                      <a:pt x="28575" y="378143"/>
                    </a:lnTo>
                    <a:lnTo>
                      <a:pt x="28575" y="28575"/>
                    </a:lnTo>
                    <a:lnTo>
                      <a:pt x="99060" y="28575"/>
                    </a:lnTo>
                    <a:cubicBezTo>
                      <a:pt x="106680" y="28575"/>
                      <a:pt x="113348" y="21908"/>
                      <a:pt x="113348" y="14288"/>
                    </a:cubicBezTo>
                    <a:cubicBezTo>
                      <a:pt x="113348" y="6668"/>
                      <a:pt x="106680" y="0"/>
                      <a:pt x="99060" y="0"/>
                    </a:cubicBezTo>
                    <a:lnTo>
                      <a:pt x="14288" y="0"/>
                    </a:lnTo>
                    <a:cubicBezTo>
                      <a:pt x="6668" y="0"/>
                      <a:pt x="0" y="6668"/>
                      <a:pt x="0" y="14288"/>
                    </a:cubicBezTo>
                    <a:lnTo>
                      <a:pt x="0" y="500063"/>
                    </a:lnTo>
                    <a:cubicBezTo>
                      <a:pt x="0" y="507683"/>
                      <a:pt x="6668" y="514350"/>
                      <a:pt x="14288" y="514350"/>
                    </a:cubicBezTo>
                    <a:lnTo>
                      <a:pt x="42863" y="514350"/>
                    </a:lnTo>
                    <a:cubicBezTo>
                      <a:pt x="37148" y="523875"/>
                      <a:pt x="31433" y="536257"/>
                      <a:pt x="29528" y="550545"/>
                    </a:cubicBezTo>
                    <a:cubicBezTo>
                      <a:pt x="29528" y="551498"/>
                      <a:pt x="29528" y="551498"/>
                      <a:pt x="29528" y="552450"/>
                    </a:cubicBezTo>
                    <a:lnTo>
                      <a:pt x="29528" y="583882"/>
                    </a:lnTo>
                    <a:cubicBezTo>
                      <a:pt x="29528" y="591503"/>
                      <a:pt x="36195" y="598170"/>
                      <a:pt x="43815" y="598170"/>
                    </a:cubicBezTo>
                    <a:lnTo>
                      <a:pt x="173355" y="598170"/>
                    </a:lnTo>
                    <a:cubicBezTo>
                      <a:pt x="192405" y="620078"/>
                      <a:pt x="220027" y="633413"/>
                      <a:pt x="251460" y="633413"/>
                    </a:cubicBezTo>
                    <a:cubicBezTo>
                      <a:pt x="282893" y="633413"/>
                      <a:pt x="310515" y="620078"/>
                      <a:pt x="329565" y="598170"/>
                    </a:cubicBezTo>
                    <a:lnTo>
                      <a:pt x="757238" y="598170"/>
                    </a:lnTo>
                    <a:cubicBezTo>
                      <a:pt x="776288" y="620078"/>
                      <a:pt x="803910" y="633413"/>
                      <a:pt x="835343" y="633413"/>
                    </a:cubicBezTo>
                    <a:cubicBezTo>
                      <a:pt x="866775" y="633413"/>
                      <a:pt x="894398" y="620078"/>
                      <a:pt x="913448" y="598170"/>
                    </a:cubicBezTo>
                    <a:lnTo>
                      <a:pt x="993457" y="598170"/>
                    </a:lnTo>
                    <a:cubicBezTo>
                      <a:pt x="1001078" y="598170"/>
                      <a:pt x="1007745" y="591503"/>
                      <a:pt x="1007745" y="583882"/>
                    </a:cubicBezTo>
                    <a:lnTo>
                      <a:pt x="1007745" y="552450"/>
                    </a:lnTo>
                    <a:cubicBezTo>
                      <a:pt x="1007745" y="532448"/>
                      <a:pt x="999173" y="515303"/>
                      <a:pt x="985838" y="503873"/>
                    </a:cubicBezTo>
                    <a:close/>
                    <a:moveTo>
                      <a:pt x="957263" y="301943"/>
                    </a:moveTo>
                    <a:lnTo>
                      <a:pt x="957263" y="326708"/>
                    </a:lnTo>
                    <a:lnTo>
                      <a:pt x="812482" y="326708"/>
                    </a:lnTo>
                    <a:cubicBezTo>
                      <a:pt x="792480" y="326708"/>
                      <a:pt x="776288" y="310515"/>
                      <a:pt x="776288" y="290513"/>
                    </a:cubicBezTo>
                    <a:lnTo>
                      <a:pt x="776288" y="165735"/>
                    </a:lnTo>
                    <a:lnTo>
                      <a:pt x="821055" y="165735"/>
                    </a:lnTo>
                    <a:cubicBezTo>
                      <a:pt x="896303" y="165735"/>
                      <a:pt x="957263" y="226695"/>
                      <a:pt x="957263" y="301943"/>
                    </a:cubicBezTo>
                    <a:close/>
                    <a:moveTo>
                      <a:pt x="747713" y="165735"/>
                    </a:moveTo>
                    <a:lnTo>
                      <a:pt x="747713" y="290513"/>
                    </a:lnTo>
                    <a:cubicBezTo>
                      <a:pt x="747713" y="325755"/>
                      <a:pt x="776288" y="355283"/>
                      <a:pt x="812482" y="355283"/>
                    </a:cubicBezTo>
                    <a:lnTo>
                      <a:pt x="957263" y="355283"/>
                    </a:lnTo>
                    <a:lnTo>
                      <a:pt x="957263" y="489585"/>
                    </a:lnTo>
                    <a:cubicBezTo>
                      <a:pt x="952500" y="488633"/>
                      <a:pt x="948690" y="487680"/>
                      <a:pt x="943928" y="487680"/>
                    </a:cubicBezTo>
                    <a:lnTo>
                      <a:pt x="932498" y="487680"/>
                    </a:lnTo>
                    <a:cubicBezTo>
                      <a:pt x="916305" y="450533"/>
                      <a:pt x="879157" y="423863"/>
                      <a:pt x="836295" y="423863"/>
                    </a:cubicBezTo>
                    <a:cubicBezTo>
                      <a:pt x="793432" y="423863"/>
                      <a:pt x="757238" y="449580"/>
                      <a:pt x="741045" y="485775"/>
                    </a:cubicBezTo>
                    <a:lnTo>
                      <a:pt x="709613" y="485775"/>
                    </a:lnTo>
                    <a:lnTo>
                      <a:pt x="709613" y="165735"/>
                    </a:lnTo>
                    <a:lnTo>
                      <a:pt x="747713" y="165735"/>
                    </a:lnTo>
                    <a:close/>
                    <a:moveTo>
                      <a:pt x="28575" y="406718"/>
                    </a:moveTo>
                    <a:lnTo>
                      <a:pt x="680085" y="406718"/>
                    </a:lnTo>
                    <a:lnTo>
                      <a:pt x="680085" y="485775"/>
                    </a:lnTo>
                    <a:lnTo>
                      <a:pt x="346710" y="485775"/>
                    </a:lnTo>
                    <a:cubicBezTo>
                      <a:pt x="330518" y="449580"/>
                      <a:pt x="293370" y="423863"/>
                      <a:pt x="251460" y="423863"/>
                    </a:cubicBezTo>
                    <a:cubicBezTo>
                      <a:pt x="209550" y="423863"/>
                      <a:pt x="172402" y="449580"/>
                      <a:pt x="156210" y="485775"/>
                    </a:cubicBezTo>
                    <a:lnTo>
                      <a:pt x="28575" y="485775"/>
                    </a:lnTo>
                    <a:lnTo>
                      <a:pt x="28575" y="406718"/>
                    </a:lnTo>
                    <a:close/>
                    <a:moveTo>
                      <a:pt x="58103" y="569595"/>
                    </a:moveTo>
                    <a:lnTo>
                      <a:pt x="58103" y="553403"/>
                    </a:lnTo>
                    <a:cubicBezTo>
                      <a:pt x="60960" y="536257"/>
                      <a:pt x="71438" y="521970"/>
                      <a:pt x="78105" y="514350"/>
                    </a:cubicBezTo>
                    <a:lnTo>
                      <a:pt x="147638" y="514350"/>
                    </a:lnTo>
                    <a:cubicBezTo>
                      <a:pt x="146685" y="519113"/>
                      <a:pt x="146685" y="523875"/>
                      <a:pt x="146685" y="528638"/>
                    </a:cubicBezTo>
                    <a:cubicBezTo>
                      <a:pt x="146685" y="542925"/>
                      <a:pt x="149543" y="557213"/>
                      <a:pt x="155258" y="569595"/>
                    </a:cubicBezTo>
                    <a:lnTo>
                      <a:pt x="58103" y="569595"/>
                    </a:lnTo>
                    <a:close/>
                    <a:moveTo>
                      <a:pt x="251460" y="603885"/>
                    </a:moveTo>
                    <a:cubicBezTo>
                      <a:pt x="209550" y="603885"/>
                      <a:pt x="175260" y="569595"/>
                      <a:pt x="175260" y="527685"/>
                    </a:cubicBezTo>
                    <a:cubicBezTo>
                      <a:pt x="175260" y="485775"/>
                      <a:pt x="209550" y="451485"/>
                      <a:pt x="251460" y="451485"/>
                    </a:cubicBezTo>
                    <a:cubicBezTo>
                      <a:pt x="293370" y="451485"/>
                      <a:pt x="327660" y="485775"/>
                      <a:pt x="327660" y="527685"/>
                    </a:cubicBezTo>
                    <a:cubicBezTo>
                      <a:pt x="327660" y="570548"/>
                      <a:pt x="293370" y="603885"/>
                      <a:pt x="251460" y="603885"/>
                    </a:cubicBezTo>
                    <a:close/>
                    <a:moveTo>
                      <a:pt x="347663" y="569595"/>
                    </a:moveTo>
                    <a:cubicBezTo>
                      <a:pt x="353378" y="557213"/>
                      <a:pt x="356235" y="542925"/>
                      <a:pt x="356235" y="528638"/>
                    </a:cubicBezTo>
                    <a:cubicBezTo>
                      <a:pt x="356235" y="523875"/>
                      <a:pt x="356235" y="519113"/>
                      <a:pt x="355283" y="514350"/>
                    </a:cubicBezTo>
                    <a:lnTo>
                      <a:pt x="693420" y="514350"/>
                    </a:lnTo>
                    <a:cubicBezTo>
                      <a:pt x="693420" y="514350"/>
                      <a:pt x="694373" y="514350"/>
                      <a:pt x="694373" y="514350"/>
                    </a:cubicBezTo>
                    <a:lnTo>
                      <a:pt x="731520" y="514350"/>
                    </a:lnTo>
                    <a:cubicBezTo>
                      <a:pt x="730568" y="519113"/>
                      <a:pt x="730568" y="523875"/>
                      <a:pt x="730568" y="528638"/>
                    </a:cubicBezTo>
                    <a:cubicBezTo>
                      <a:pt x="730568" y="542925"/>
                      <a:pt x="733425" y="557213"/>
                      <a:pt x="739140" y="569595"/>
                    </a:cubicBezTo>
                    <a:lnTo>
                      <a:pt x="347663" y="569595"/>
                    </a:lnTo>
                    <a:close/>
                    <a:moveTo>
                      <a:pt x="835343" y="603885"/>
                    </a:moveTo>
                    <a:cubicBezTo>
                      <a:pt x="793432" y="603885"/>
                      <a:pt x="759143" y="569595"/>
                      <a:pt x="759143" y="527685"/>
                    </a:cubicBezTo>
                    <a:cubicBezTo>
                      <a:pt x="759143" y="485775"/>
                      <a:pt x="793432" y="451485"/>
                      <a:pt x="835343" y="451485"/>
                    </a:cubicBezTo>
                    <a:cubicBezTo>
                      <a:pt x="877253" y="451485"/>
                      <a:pt x="911543" y="485775"/>
                      <a:pt x="911543" y="527685"/>
                    </a:cubicBezTo>
                    <a:cubicBezTo>
                      <a:pt x="911543" y="570548"/>
                      <a:pt x="877253" y="603885"/>
                      <a:pt x="835343" y="603885"/>
                    </a:cubicBezTo>
                    <a:close/>
                    <a:moveTo>
                      <a:pt x="979170" y="569595"/>
                    </a:moveTo>
                    <a:lnTo>
                      <a:pt x="931545" y="569595"/>
                    </a:lnTo>
                    <a:cubicBezTo>
                      <a:pt x="937260" y="557213"/>
                      <a:pt x="940118" y="542925"/>
                      <a:pt x="940118" y="528638"/>
                    </a:cubicBezTo>
                    <a:cubicBezTo>
                      <a:pt x="940118" y="524828"/>
                      <a:pt x="940118" y="520065"/>
                      <a:pt x="939165" y="516255"/>
                    </a:cubicBezTo>
                    <a:lnTo>
                      <a:pt x="942975" y="516255"/>
                    </a:lnTo>
                    <a:cubicBezTo>
                      <a:pt x="962978" y="516255"/>
                      <a:pt x="979170" y="532448"/>
                      <a:pt x="979170" y="552450"/>
                    </a:cubicBezTo>
                    <a:lnTo>
                      <a:pt x="979170" y="56959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22" name="Free-form: Shape 221">
                <a:extLst>
                  <a:ext uri="{FF2B5EF4-FFF2-40B4-BE49-F238E27FC236}">
                    <a16:creationId xmlns:a16="http://schemas.microsoft.com/office/drawing/2014/main" id="{06BD3688-BF0C-B2EB-5E9F-AE0C17A9C568}"/>
                  </a:ext>
                </a:extLst>
              </p:cNvPr>
              <p:cNvSpPr/>
              <p:nvPr/>
            </p:nvSpPr>
            <p:spPr>
              <a:xfrm>
                <a:off x="16305128" y="5675601"/>
                <a:ext cx="439102" cy="438150"/>
              </a:xfrm>
              <a:custGeom>
                <a:avLst/>
                <a:gdLst>
                  <a:gd name="connsiteX0" fmla="*/ 220027 w 439102"/>
                  <a:gd name="connsiteY0" fmla="*/ 438150 h 438150"/>
                  <a:gd name="connsiteX1" fmla="*/ 439103 w 439102"/>
                  <a:gd name="connsiteY1" fmla="*/ 219075 h 438150"/>
                  <a:gd name="connsiteX2" fmla="*/ 220027 w 439102"/>
                  <a:gd name="connsiteY2" fmla="*/ 0 h 438150"/>
                  <a:gd name="connsiteX3" fmla="*/ 57150 w 439102"/>
                  <a:gd name="connsiteY3" fmla="*/ 73342 h 438150"/>
                  <a:gd name="connsiteX4" fmla="*/ 57150 w 439102"/>
                  <a:gd name="connsiteY4" fmla="*/ 24765 h 438150"/>
                  <a:gd name="connsiteX5" fmla="*/ 42863 w 439102"/>
                  <a:gd name="connsiteY5" fmla="*/ 10477 h 438150"/>
                  <a:gd name="connsiteX6" fmla="*/ 28575 w 439102"/>
                  <a:gd name="connsiteY6" fmla="*/ 24765 h 438150"/>
                  <a:gd name="connsiteX7" fmla="*/ 28575 w 439102"/>
                  <a:gd name="connsiteY7" fmla="*/ 109538 h 438150"/>
                  <a:gd name="connsiteX8" fmla="*/ 42863 w 439102"/>
                  <a:gd name="connsiteY8" fmla="*/ 123825 h 438150"/>
                  <a:gd name="connsiteX9" fmla="*/ 129540 w 439102"/>
                  <a:gd name="connsiteY9" fmla="*/ 123825 h 438150"/>
                  <a:gd name="connsiteX10" fmla="*/ 143827 w 439102"/>
                  <a:gd name="connsiteY10" fmla="*/ 109538 h 438150"/>
                  <a:gd name="connsiteX11" fmla="*/ 129540 w 439102"/>
                  <a:gd name="connsiteY11" fmla="*/ 95250 h 438150"/>
                  <a:gd name="connsiteX12" fmla="*/ 76200 w 439102"/>
                  <a:gd name="connsiteY12" fmla="*/ 95250 h 438150"/>
                  <a:gd name="connsiteX13" fmla="*/ 220027 w 439102"/>
                  <a:gd name="connsiteY13" fmla="*/ 29527 h 438150"/>
                  <a:gd name="connsiteX14" fmla="*/ 410528 w 439102"/>
                  <a:gd name="connsiteY14" fmla="*/ 220027 h 438150"/>
                  <a:gd name="connsiteX15" fmla="*/ 220027 w 439102"/>
                  <a:gd name="connsiteY15" fmla="*/ 410528 h 438150"/>
                  <a:gd name="connsiteX16" fmla="*/ 29527 w 439102"/>
                  <a:gd name="connsiteY16" fmla="*/ 220027 h 438150"/>
                  <a:gd name="connsiteX17" fmla="*/ 33338 w 439102"/>
                  <a:gd name="connsiteY17" fmla="*/ 181927 h 438150"/>
                  <a:gd name="connsiteX18" fmla="*/ 21907 w 439102"/>
                  <a:gd name="connsiteY18" fmla="*/ 164782 h 438150"/>
                  <a:gd name="connsiteX19" fmla="*/ 4763 w 439102"/>
                  <a:gd name="connsiteY19" fmla="*/ 176213 h 438150"/>
                  <a:gd name="connsiteX20" fmla="*/ 0 w 439102"/>
                  <a:gd name="connsiteY20" fmla="*/ 220027 h 438150"/>
                  <a:gd name="connsiteX21" fmla="*/ 220027 w 439102"/>
                  <a:gd name="connsiteY21" fmla="*/ 43815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39102" h="438150">
                    <a:moveTo>
                      <a:pt x="220027" y="438150"/>
                    </a:moveTo>
                    <a:cubicBezTo>
                      <a:pt x="340995" y="438150"/>
                      <a:pt x="439103" y="340042"/>
                      <a:pt x="439103" y="219075"/>
                    </a:cubicBezTo>
                    <a:cubicBezTo>
                      <a:pt x="439103" y="98107"/>
                      <a:pt x="340995" y="0"/>
                      <a:pt x="220027" y="0"/>
                    </a:cubicBezTo>
                    <a:cubicBezTo>
                      <a:pt x="157163" y="0"/>
                      <a:pt x="98107" y="26670"/>
                      <a:pt x="57150" y="73342"/>
                    </a:cubicBezTo>
                    <a:lnTo>
                      <a:pt x="57150" y="24765"/>
                    </a:lnTo>
                    <a:cubicBezTo>
                      <a:pt x="57150" y="17145"/>
                      <a:pt x="50482" y="10477"/>
                      <a:pt x="42863" y="10477"/>
                    </a:cubicBezTo>
                    <a:cubicBezTo>
                      <a:pt x="35242" y="10477"/>
                      <a:pt x="28575" y="17145"/>
                      <a:pt x="28575" y="24765"/>
                    </a:cubicBezTo>
                    <a:lnTo>
                      <a:pt x="28575" y="109538"/>
                    </a:lnTo>
                    <a:cubicBezTo>
                      <a:pt x="28575" y="117157"/>
                      <a:pt x="35242" y="123825"/>
                      <a:pt x="42863" y="123825"/>
                    </a:cubicBezTo>
                    <a:lnTo>
                      <a:pt x="129540" y="123825"/>
                    </a:lnTo>
                    <a:cubicBezTo>
                      <a:pt x="137160" y="123825"/>
                      <a:pt x="143827" y="117157"/>
                      <a:pt x="143827" y="109538"/>
                    </a:cubicBezTo>
                    <a:cubicBezTo>
                      <a:pt x="143827" y="101917"/>
                      <a:pt x="137160" y="95250"/>
                      <a:pt x="129540" y="95250"/>
                    </a:cubicBezTo>
                    <a:lnTo>
                      <a:pt x="76200" y="95250"/>
                    </a:lnTo>
                    <a:cubicBezTo>
                      <a:pt x="112395" y="53340"/>
                      <a:pt x="164782" y="29527"/>
                      <a:pt x="220027" y="29527"/>
                    </a:cubicBezTo>
                    <a:cubicBezTo>
                      <a:pt x="324803" y="29527"/>
                      <a:pt x="410528" y="115252"/>
                      <a:pt x="410528" y="220027"/>
                    </a:cubicBezTo>
                    <a:cubicBezTo>
                      <a:pt x="410528" y="324803"/>
                      <a:pt x="324803" y="410528"/>
                      <a:pt x="220027" y="410528"/>
                    </a:cubicBezTo>
                    <a:cubicBezTo>
                      <a:pt x="115252" y="410528"/>
                      <a:pt x="29527" y="324803"/>
                      <a:pt x="29527" y="220027"/>
                    </a:cubicBezTo>
                    <a:cubicBezTo>
                      <a:pt x="29527" y="206692"/>
                      <a:pt x="30480" y="194310"/>
                      <a:pt x="33338" y="181927"/>
                    </a:cubicBezTo>
                    <a:cubicBezTo>
                      <a:pt x="35242" y="174307"/>
                      <a:pt x="29527" y="166688"/>
                      <a:pt x="21907" y="164782"/>
                    </a:cubicBezTo>
                    <a:cubicBezTo>
                      <a:pt x="14288" y="162877"/>
                      <a:pt x="6667" y="168592"/>
                      <a:pt x="4763" y="176213"/>
                    </a:cubicBezTo>
                    <a:cubicBezTo>
                      <a:pt x="1905" y="190500"/>
                      <a:pt x="0" y="205740"/>
                      <a:pt x="0" y="220027"/>
                    </a:cubicBezTo>
                    <a:cubicBezTo>
                      <a:pt x="1905" y="340042"/>
                      <a:pt x="100013" y="438150"/>
                      <a:pt x="220027" y="4381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23" name="Free-form: Shape 222">
                <a:extLst>
                  <a:ext uri="{FF2B5EF4-FFF2-40B4-BE49-F238E27FC236}">
                    <a16:creationId xmlns:a16="http://schemas.microsoft.com/office/drawing/2014/main" id="{DB17C670-E6D3-C8BC-4863-57B9960AAF87}"/>
                  </a:ext>
                </a:extLst>
              </p:cNvPr>
              <p:cNvSpPr/>
              <p:nvPr/>
            </p:nvSpPr>
            <p:spPr>
              <a:xfrm>
                <a:off x="16414666" y="5824191"/>
                <a:ext cx="102869" cy="145732"/>
              </a:xfrm>
              <a:custGeom>
                <a:avLst/>
                <a:gdLst>
                  <a:gd name="connsiteX0" fmla="*/ 85725 w 102869"/>
                  <a:gd name="connsiteY0" fmla="*/ 88583 h 145732"/>
                  <a:gd name="connsiteX1" fmla="*/ 96202 w 102869"/>
                  <a:gd name="connsiteY1" fmla="*/ 68580 h 145732"/>
                  <a:gd name="connsiteX2" fmla="*/ 100013 w 102869"/>
                  <a:gd name="connsiteY2" fmla="*/ 47625 h 145732"/>
                  <a:gd name="connsiteX3" fmla="*/ 94297 w 102869"/>
                  <a:gd name="connsiteY3" fmla="*/ 23813 h 145732"/>
                  <a:gd name="connsiteX4" fmla="*/ 78105 w 102869"/>
                  <a:gd name="connsiteY4" fmla="*/ 6667 h 145732"/>
                  <a:gd name="connsiteX5" fmla="*/ 53340 w 102869"/>
                  <a:gd name="connsiteY5" fmla="*/ 0 h 145732"/>
                  <a:gd name="connsiteX6" fmla="*/ 24765 w 102869"/>
                  <a:gd name="connsiteY6" fmla="*/ 6667 h 145732"/>
                  <a:gd name="connsiteX7" fmla="*/ 6667 w 102869"/>
                  <a:gd name="connsiteY7" fmla="*/ 23813 h 145732"/>
                  <a:gd name="connsiteX8" fmla="*/ 0 w 102869"/>
                  <a:gd name="connsiteY8" fmla="*/ 46673 h 145732"/>
                  <a:gd name="connsiteX9" fmla="*/ 1905 w 102869"/>
                  <a:gd name="connsiteY9" fmla="*/ 59055 h 145732"/>
                  <a:gd name="connsiteX10" fmla="*/ 7620 w 102869"/>
                  <a:gd name="connsiteY10" fmla="*/ 73342 h 145732"/>
                  <a:gd name="connsiteX11" fmla="*/ 17145 w 102869"/>
                  <a:gd name="connsiteY11" fmla="*/ 82867 h 145732"/>
                  <a:gd name="connsiteX12" fmla="*/ 32385 w 102869"/>
                  <a:gd name="connsiteY12" fmla="*/ 68580 h 145732"/>
                  <a:gd name="connsiteX13" fmla="*/ 25717 w 102869"/>
                  <a:gd name="connsiteY13" fmla="*/ 59055 h 145732"/>
                  <a:gd name="connsiteX14" fmla="*/ 23813 w 102869"/>
                  <a:gd name="connsiteY14" fmla="*/ 45720 h 145732"/>
                  <a:gd name="connsiteX15" fmla="*/ 25717 w 102869"/>
                  <a:gd name="connsiteY15" fmla="*/ 38100 h 145732"/>
                  <a:gd name="connsiteX16" fmla="*/ 30480 w 102869"/>
                  <a:gd name="connsiteY16" fmla="*/ 31433 h 145732"/>
                  <a:gd name="connsiteX17" fmla="*/ 38100 w 102869"/>
                  <a:gd name="connsiteY17" fmla="*/ 25717 h 145732"/>
                  <a:gd name="connsiteX18" fmla="*/ 48577 w 102869"/>
                  <a:gd name="connsiteY18" fmla="*/ 23813 h 145732"/>
                  <a:gd name="connsiteX19" fmla="*/ 58102 w 102869"/>
                  <a:gd name="connsiteY19" fmla="*/ 25717 h 145732"/>
                  <a:gd name="connsiteX20" fmla="*/ 65722 w 102869"/>
                  <a:gd name="connsiteY20" fmla="*/ 30480 h 145732"/>
                  <a:gd name="connsiteX21" fmla="*/ 71438 w 102869"/>
                  <a:gd name="connsiteY21" fmla="*/ 38100 h 145732"/>
                  <a:gd name="connsiteX22" fmla="*/ 73342 w 102869"/>
                  <a:gd name="connsiteY22" fmla="*/ 48577 h 145732"/>
                  <a:gd name="connsiteX23" fmla="*/ 67627 w 102869"/>
                  <a:gd name="connsiteY23" fmla="*/ 70485 h 145732"/>
                  <a:gd name="connsiteX24" fmla="*/ 51435 w 102869"/>
                  <a:gd name="connsiteY24" fmla="*/ 94298 h 145732"/>
                  <a:gd name="connsiteX25" fmla="*/ 28575 w 102869"/>
                  <a:gd name="connsiteY25" fmla="*/ 119063 h 145732"/>
                  <a:gd name="connsiteX26" fmla="*/ 1905 w 102869"/>
                  <a:gd name="connsiteY26" fmla="*/ 145733 h 145732"/>
                  <a:gd name="connsiteX27" fmla="*/ 102870 w 102869"/>
                  <a:gd name="connsiteY27" fmla="*/ 145733 h 145732"/>
                  <a:gd name="connsiteX28" fmla="*/ 102870 w 102869"/>
                  <a:gd name="connsiteY28" fmla="*/ 120967 h 145732"/>
                  <a:gd name="connsiteX29" fmla="*/ 57150 w 102869"/>
                  <a:gd name="connsiteY29" fmla="*/ 120967 h 145732"/>
                  <a:gd name="connsiteX30" fmla="*/ 70485 w 102869"/>
                  <a:gd name="connsiteY30" fmla="*/ 105727 h 145732"/>
                  <a:gd name="connsiteX31" fmla="*/ 85725 w 102869"/>
                  <a:gd name="connsiteY31" fmla="*/ 88583 h 14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2869" h="145732">
                    <a:moveTo>
                      <a:pt x="85725" y="88583"/>
                    </a:moveTo>
                    <a:cubicBezTo>
                      <a:pt x="90488" y="81915"/>
                      <a:pt x="93345" y="75248"/>
                      <a:pt x="96202" y="68580"/>
                    </a:cubicBezTo>
                    <a:cubicBezTo>
                      <a:pt x="99060" y="61913"/>
                      <a:pt x="100013" y="55245"/>
                      <a:pt x="100013" y="47625"/>
                    </a:cubicBezTo>
                    <a:cubicBezTo>
                      <a:pt x="100013" y="39052"/>
                      <a:pt x="98107" y="31433"/>
                      <a:pt x="94297" y="23813"/>
                    </a:cubicBezTo>
                    <a:cubicBezTo>
                      <a:pt x="90488" y="16192"/>
                      <a:pt x="84772" y="10477"/>
                      <a:pt x="78105" y="6667"/>
                    </a:cubicBezTo>
                    <a:cubicBezTo>
                      <a:pt x="71438" y="1905"/>
                      <a:pt x="62865" y="0"/>
                      <a:pt x="53340" y="0"/>
                    </a:cubicBezTo>
                    <a:cubicBezTo>
                      <a:pt x="41910" y="0"/>
                      <a:pt x="32385" y="1905"/>
                      <a:pt x="24765" y="6667"/>
                    </a:cubicBezTo>
                    <a:cubicBezTo>
                      <a:pt x="17145" y="11430"/>
                      <a:pt x="10477" y="17145"/>
                      <a:pt x="6667" y="23813"/>
                    </a:cubicBezTo>
                    <a:cubicBezTo>
                      <a:pt x="2857" y="30480"/>
                      <a:pt x="0" y="38100"/>
                      <a:pt x="0" y="46673"/>
                    </a:cubicBezTo>
                    <a:cubicBezTo>
                      <a:pt x="0" y="50483"/>
                      <a:pt x="952" y="54292"/>
                      <a:pt x="1905" y="59055"/>
                    </a:cubicBezTo>
                    <a:cubicBezTo>
                      <a:pt x="2857" y="63817"/>
                      <a:pt x="5715" y="68580"/>
                      <a:pt x="7620" y="73342"/>
                    </a:cubicBezTo>
                    <a:cubicBezTo>
                      <a:pt x="10477" y="78105"/>
                      <a:pt x="13335" y="80963"/>
                      <a:pt x="17145" y="82867"/>
                    </a:cubicBezTo>
                    <a:lnTo>
                      <a:pt x="32385" y="68580"/>
                    </a:lnTo>
                    <a:cubicBezTo>
                      <a:pt x="29527" y="65723"/>
                      <a:pt x="27622" y="62865"/>
                      <a:pt x="25717" y="59055"/>
                    </a:cubicBezTo>
                    <a:cubicBezTo>
                      <a:pt x="23813" y="55245"/>
                      <a:pt x="23813" y="51435"/>
                      <a:pt x="23813" y="45720"/>
                    </a:cubicBezTo>
                    <a:cubicBezTo>
                      <a:pt x="23813" y="42863"/>
                      <a:pt x="24765" y="40958"/>
                      <a:pt x="25717" y="38100"/>
                    </a:cubicBezTo>
                    <a:cubicBezTo>
                      <a:pt x="26670" y="35242"/>
                      <a:pt x="28575" y="33338"/>
                      <a:pt x="30480" y="31433"/>
                    </a:cubicBezTo>
                    <a:cubicBezTo>
                      <a:pt x="32385" y="29527"/>
                      <a:pt x="35242" y="27623"/>
                      <a:pt x="38100" y="25717"/>
                    </a:cubicBezTo>
                    <a:cubicBezTo>
                      <a:pt x="40957" y="24765"/>
                      <a:pt x="44767" y="23813"/>
                      <a:pt x="48577" y="23813"/>
                    </a:cubicBezTo>
                    <a:cubicBezTo>
                      <a:pt x="52388" y="23813"/>
                      <a:pt x="55245" y="24765"/>
                      <a:pt x="58102" y="25717"/>
                    </a:cubicBezTo>
                    <a:cubicBezTo>
                      <a:pt x="60960" y="26670"/>
                      <a:pt x="63817" y="28575"/>
                      <a:pt x="65722" y="30480"/>
                    </a:cubicBezTo>
                    <a:cubicBezTo>
                      <a:pt x="68580" y="32385"/>
                      <a:pt x="70485" y="35242"/>
                      <a:pt x="71438" y="38100"/>
                    </a:cubicBezTo>
                    <a:cubicBezTo>
                      <a:pt x="72390" y="40958"/>
                      <a:pt x="73342" y="44767"/>
                      <a:pt x="73342" y="48577"/>
                    </a:cubicBezTo>
                    <a:cubicBezTo>
                      <a:pt x="73342" y="55245"/>
                      <a:pt x="71438" y="62865"/>
                      <a:pt x="67627" y="70485"/>
                    </a:cubicBezTo>
                    <a:cubicBezTo>
                      <a:pt x="63817" y="78105"/>
                      <a:pt x="58102" y="85725"/>
                      <a:pt x="51435" y="94298"/>
                    </a:cubicBezTo>
                    <a:cubicBezTo>
                      <a:pt x="44767" y="101917"/>
                      <a:pt x="37147" y="110490"/>
                      <a:pt x="28575" y="119063"/>
                    </a:cubicBezTo>
                    <a:cubicBezTo>
                      <a:pt x="20002" y="127635"/>
                      <a:pt x="11430" y="137160"/>
                      <a:pt x="1905" y="145733"/>
                    </a:cubicBezTo>
                    <a:lnTo>
                      <a:pt x="102870" y="145733"/>
                    </a:lnTo>
                    <a:lnTo>
                      <a:pt x="102870" y="120967"/>
                    </a:lnTo>
                    <a:lnTo>
                      <a:pt x="57150" y="120967"/>
                    </a:lnTo>
                    <a:cubicBezTo>
                      <a:pt x="61913" y="115252"/>
                      <a:pt x="65722" y="110490"/>
                      <a:pt x="70485" y="105727"/>
                    </a:cubicBezTo>
                    <a:cubicBezTo>
                      <a:pt x="77152" y="101917"/>
                      <a:pt x="81915" y="95250"/>
                      <a:pt x="85725" y="885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24" name="Free-form: Shape 223">
                <a:extLst>
                  <a:ext uri="{FF2B5EF4-FFF2-40B4-BE49-F238E27FC236}">
                    <a16:creationId xmlns:a16="http://schemas.microsoft.com/office/drawing/2014/main" id="{2F15A6D2-8DAA-EC23-BA19-2E1EEE9D5CA5}"/>
                  </a:ext>
                </a:extLst>
              </p:cNvPr>
              <p:cNvSpPr/>
              <p:nvPr/>
            </p:nvSpPr>
            <p:spPr>
              <a:xfrm>
                <a:off x="16530871" y="5825143"/>
                <a:ext cx="108585" cy="147637"/>
              </a:xfrm>
              <a:custGeom>
                <a:avLst/>
                <a:gdLst>
                  <a:gd name="connsiteX0" fmla="*/ 89535 w 108585"/>
                  <a:gd name="connsiteY0" fmla="*/ 0 h 147637"/>
                  <a:gd name="connsiteX1" fmla="*/ 0 w 108585"/>
                  <a:gd name="connsiteY1" fmla="*/ 113348 h 147637"/>
                  <a:gd name="connsiteX2" fmla="*/ 0 w 108585"/>
                  <a:gd name="connsiteY2" fmla="*/ 113348 h 147637"/>
                  <a:gd name="connsiteX3" fmla="*/ 64770 w 108585"/>
                  <a:gd name="connsiteY3" fmla="*/ 113348 h 147637"/>
                  <a:gd name="connsiteX4" fmla="*/ 64770 w 108585"/>
                  <a:gd name="connsiteY4" fmla="*/ 147638 h 147637"/>
                  <a:gd name="connsiteX5" fmla="*/ 90488 w 108585"/>
                  <a:gd name="connsiteY5" fmla="*/ 147638 h 147637"/>
                  <a:gd name="connsiteX6" fmla="*/ 90488 w 108585"/>
                  <a:gd name="connsiteY6" fmla="*/ 113348 h 147637"/>
                  <a:gd name="connsiteX7" fmla="*/ 108585 w 108585"/>
                  <a:gd name="connsiteY7" fmla="*/ 113348 h 147637"/>
                  <a:gd name="connsiteX8" fmla="*/ 108585 w 108585"/>
                  <a:gd name="connsiteY8" fmla="*/ 94298 h 147637"/>
                  <a:gd name="connsiteX9" fmla="*/ 90488 w 108585"/>
                  <a:gd name="connsiteY9" fmla="*/ 94298 h 147637"/>
                  <a:gd name="connsiteX10" fmla="*/ 89535 w 108585"/>
                  <a:gd name="connsiteY10" fmla="*/ 0 h 147637"/>
                  <a:gd name="connsiteX11" fmla="*/ 89535 w 108585"/>
                  <a:gd name="connsiteY11" fmla="*/ 0 h 147637"/>
                  <a:gd name="connsiteX12" fmla="*/ 37148 w 108585"/>
                  <a:gd name="connsiteY12" fmla="*/ 94298 h 147637"/>
                  <a:gd name="connsiteX13" fmla="*/ 63817 w 108585"/>
                  <a:gd name="connsiteY13" fmla="*/ 59055 h 147637"/>
                  <a:gd name="connsiteX14" fmla="*/ 63817 w 108585"/>
                  <a:gd name="connsiteY14" fmla="*/ 94298 h 147637"/>
                  <a:gd name="connsiteX15" fmla="*/ 37148 w 108585"/>
                  <a:gd name="connsiteY15" fmla="*/ 94298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8585" h="147637">
                    <a:moveTo>
                      <a:pt x="89535" y="0"/>
                    </a:moveTo>
                    <a:lnTo>
                      <a:pt x="0" y="113348"/>
                    </a:lnTo>
                    <a:lnTo>
                      <a:pt x="0" y="113348"/>
                    </a:lnTo>
                    <a:lnTo>
                      <a:pt x="64770" y="113348"/>
                    </a:lnTo>
                    <a:lnTo>
                      <a:pt x="64770" y="147638"/>
                    </a:lnTo>
                    <a:lnTo>
                      <a:pt x="90488" y="147638"/>
                    </a:lnTo>
                    <a:lnTo>
                      <a:pt x="90488" y="113348"/>
                    </a:lnTo>
                    <a:lnTo>
                      <a:pt x="108585" y="113348"/>
                    </a:lnTo>
                    <a:lnTo>
                      <a:pt x="108585" y="94298"/>
                    </a:lnTo>
                    <a:lnTo>
                      <a:pt x="90488" y="94298"/>
                    </a:lnTo>
                    <a:lnTo>
                      <a:pt x="89535" y="0"/>
                    </a:lnTo>
                    <a:lnTo>
                      <a:pt x="89535" y="0"/>
                    </a:lnTo>
                    <a:close/>
                    <a:moveTo>
                      <a:pt x="37148" y="94298"/>
                    </a:moveTo>
                    <a:lnTo>
                      <a:pt x="63817" y="59055"/>
                    </a:lnTo>
                    <a:lnTo>
                      <a:pt x="63817" y="94298"/>
                    </a:lnTo>
                    <a:lnTo>
                      <a:pt x="37148" y="9429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</p:grp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E8182C8-C24F-EC4F-A35A-81252E153927}"/>
              </a:ext>
            </a:extLst>
          </p:cNvPr>
          <p:cNvGrpSpPr/>
          <p:nvPr/>
        </p:nvGrpSpPr>
        <p:grpSpPr>
          <a:xfrm>
            <a:off x="16977002" y="5162758"/>
            <a:ext cx="2533876" cy="4863408"/>
            <a:chOff x="19556123" y="4510895"/>
            <a:chExt cx="2976530" cy="5713019"/>
          </a:xfrm>
        </p:grpSpPr>
        <p:sp>
          <p:nvSpPr>
            <p:cNvPr id="236" name="Graphic 18">
              <a:extLst>
                <a:ext uri="{FF2B5EF4-FFF2-40B4-BE49-F238E27FC236}">
                  <a16:creationId xmlns:a16="http://schemas.microsoft.com/office/drawing/2014/main" id="{4C63B0D3-CBC2-28F2-132F-9696AF3B2698}"/>
                </a:ext>
              </a:extLst>
            </p:cNvPr>
            <p:cNvSpPr/>
            <p:nvPr/>
          </p:nvSpPr>
          <p:spPr>
            <a:xfrm flipH="1">
              <a:off x="19556123" y="4510895"/>
              <a:ext cx="2976530" cy="32416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37" name="Graphic 18">
              <a:extLst>
                <a:ext uri="{FF2B5EF4-FFF2-40B4-BE49-F238E27FC236}">
                  <a16:creationId xmlns:a16="http://schemas.microsoft.com/office/drawing/2014/main" id="{09E9CB14-47A4-B98F-2490-75F53765863A}"/>
                </a:ext>
              </a:extLst>
            </p:cNvPr>
            <p:cNvSpPr/>
            <p:nvPr/>
          </p:nvSpPr>
          <p:spPr>
            <a:xfrm flipH="1">
              <a:off x="19880996" y="4864699"/>
              <a:ext cx="2326785" cy="253400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38" name="Monotonectally deliver functionalized…">
              <a:extLst>
                <a:ext uri="{FF2B5EF4-FFF2-40B4-BE49-F238E27FC236}">
                  <a16:creationId xmlns:a16="http://schemas.microsoft.com/office/drawing/2014/main" id="{33E2F35B-6E74-B667-3E15-B3828A88AEA5}"/>
                </a:ext>
              </a:extLst>
            </p:cNvPr>
            <p:cNvSpPr txBox="1"/>
            <p:nvPr/>
          </p:nvSpPr>
          <p:spPr>
            <a:xfrm>
              <a:off x="19981811" y="9150657"/>
              <a:ext cx="2125154" cy="1073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Our own delivery Trucks</a:t>
              </a:r>
            </a:p>
          </p:txBody>
        </p:sp>
        <p:sp>
          <p:nvSpPr>
            <p:cNvPr id="239" name="Monotonectally deliver functionalized…">
              <a:extLst>
                <a:ext uri="{FF2B5EF4-FFF2-40B4-BE49-F238E27FC236}">
                  <a16:creationId xmlns:a16="http://schemas.microsoft.com/office/drawing/2014/main" id="{E3BDE95E-3CBB-9806-0AD6-214D6C94D604}"/>
                </a:ext>
              </a:extLst>
            </p:cNvPr>
            <p:cNvSpPr txBox="1"/>
            <p:nvPr/>
          </p:nvSpPr>
          <p:spPr>
            <a:xfrm>
              <a:off x="19661072" y="8448695"/>
              <a:ext cx="2766632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E5CFE85C-CE62-B7A7-B78F-39693A37BBA0}"/>
                </a:ext>
              </a:extLst>
            </p:cNvPr>
            <p:cNvGrpSpPr/>
            <p:nvPr/>
          </p:nvGrpSpPr>
          <p:grpSpPr>
            <a:xfrm>
              <a:off x="20540516" y="5814896"/>
              <a:ext cx="1007744" cy="633613"/>
              <a:chOff x="20692916" y="6034493"/>
              <a:chExt cx="1007744" cy="633613"/>
            </a:xfrm>
          </p:grpSpPr>
          <p:sp>
            <p:nvSpPr>
              <p:cNvPr id="241" name="Free-form: Shape 240">
                <a:extLst>
                  <a:ext uri="{FF2B5EF4-FFF2-40B4-BE49-F238E27FC236}">
                    <a16:creationId xmlns:a16="http://schemas.microsoft.com/office/drawing/2014/main" id="{D0825A36-21E9-0FB4-DB18-D7E3F3363831}"/>
                  </a:ext>
                </a:extLst>
              </p:cNvPr>
              <p:cNvSpPr/>
              <p:nvPr/>
            </p:nvSpPr>
            <p:spPr>
              <a:xfrm>
                <a:off x="20692916" y="6034493"/>
                <a:ext cx="1007744" cy="633613"/>
              </a:xfrm>
              <a:custGeom>
                <a:avLst/>
                <a:gdLst>
                  <a:gd name="connsiteX0" fmla="*/ 939164 w 1007744"/>
                  <a:gd name="connsiteY0" fmla="*/ 516455 h 633613"/>
                  <a:gd name="connsiteX1" fmla="*/ 940116 w 1007744"/>
                  <a:gd name="connsiteY1" fmla="*/ 528838 h 633613"/>
                  <a:gd name="connsiteX2" fmla="*/ 931544 w 1007744"/>
                  <a:gd name="connsiteY2" fmla="*/ 569795 h 633613"/>
                  <a:gd name="connsiteX3" fmla="*/ 979168 w 1007744"/>
                  <a:gd name="connsiteY3" fmla="*/ 569795 h 633613"/>
                  <a:gd name="connsiteX4" fmla="*/ 979168 w 1007744"/>
                  <a:gd name="connsiteY4" fmla="*/ 552650 h 633613"/>
                  <a:gd name="connsiteX5" fmla="*/ 942974 w 1007744"/>
                  <a:gd name="connsiteY5" fmla="*/ 516455 h 633613"/>
                  <a:gd name="connsiteX6" fmla="*/ 355282 w 1007744"/>
                  <a:gd name="connsiteY6" fmla="*/ 514550 h 633613"/>
                  <a:gd name="connsiteX7" fmla="*/ 356234 w 1007744"/>
                  <a:gd name="connsiteY7" fmla="*/ 528838 h 633613"/>
                  <a:gd name="connsiteX8" fmla="*/ 347662 w 1007744"/>
                  <a:gd name="connsiteY8" fmla="*/ 569795 h 633613"/>
                  <a:gd name="connsiteX9" fmla="*/ 739140 w 1007744"/>
                  <a:gd name="connsiteY9" fmla="*/ 569795 h 633613"/>
                  <a:gd name="connsiteX10" fmla="*/ 730568 w 1007744"/>
                  <a:gd name="connsiteY10" fmla="*/ 528838 h 633613"/>
                  <a:gd name="connsiteX11" fmla="*/ 731520 w 1007744"/>
                  <a:gd name="connsiteY11" fmla="*/ 514550 h 633613"/>
                  <a:gd name="connsiteX12" fmla="*/ 694372 w 1007744"/>
                  <a:gd name="connsiteY12" fmla="*/ 514550 h 633613"/>
                  <a:gd name="connsiteX13" fmla="*/ 693420 w 1007744"/>
                  <a:gd name="connsiteY13" fmla="*/ 514550 h 633613"/>
                  <a:gd name="connsiteX14" fmla="*/ 78104 w 1007744"/>
                  <a:gd name="connsiteY14" fmla="*/ 514550 h 633613"/>
                  <a:gd name="connsiteX15" fmla="*/ 58102 w 1007744"/>
                  <a:gd name="connsiteY15" fmla="*/ 553603 h 633613"/>
                  <a:gd name="connsiteX16" fmla="*/ 58102 w 1007744"/>
                  <a:gd name="connsiteY16" fmla="*/ 569795 h 633613"/>
                  <a:gd name="connsiteX17" fmla="*/ 155256 w 1007744"/>
                  <a:gd name="connsiteY17" fmla="*/ 569795 h 633613"/>
                  <a:gd name="connsiteX18" fmla="*/ 146684 w 1007744"/>
                  <a:gd name="connsiteY18" fmla="*/ 528838 h 633613"/>
                  <a:gd name="connsiteX19" fmla="*/ 147636 w 1007744"/>
                  <a:gd name="connsiteY19" fmla="*/ 514550 h 633613"/>
                  <a:gd name="connsiteX20" fmla="*/ 835342 w 1007744"/>
                  <a:gd name="connsiteY20" fmla="*/ 451685 h 633613"/>
                  <a:gd name="connsiteX21" fmla="*/ 759142 w 1007744"/>
                  <a:gd name="connsiteY21" fmla="*/ 527885 h 633613"/>
                  <a:gd name="connsiteX22" fmla="*/ 835342 w 1007744"/>
                  <a:gd name="connsiteY22" fmla="*/ 604085 h 633613"/>
                  <a:gd name="connsiteX23" fmla="*/ 911542 w 1007744"/>
                  <a:gd name="connsiteY23" fmla="*/ 527885 h 633613"/>
                  <a:gd name="connsiteX24" fmla="*/ 835342 w 1007744"/>
                  <a:gd name="connsiteY24" fmla="*/ 451685 h 633613"/>
                  <a:gd name="connsiteX25" fmla="*/ 251460 w 1007744"/>
                  <a:gd name="connsiteY25" fmla="*/ 451685 h 633613"/>
                  <a:gd name="connsiteX26" fmla="*/ 175260 w 1007744"/>
                  <a:gd name="connsiteY26" fmla="*/ 527885 h 633613"/>
                  <a:gd name="connsiteX27" fmla="*/ 251460 w 1007744"/>
                  <a:gd name="connsiteY27" fmla="*/ 604085 h 633613"/>
                  <a:gd name="connsiteX28" fmla="*/ 327660 w 1007744"/>
                  <a:gd name="connsiteY28" fmla="*/ 527885 h 633613"/>
                  <a:gd name="connsiteX29" fmla="*/ 251460 w 1007744"/>
                  <a:gd name="connsiteY29" fmla="*/ 451685 h 633613"/>
                  <a:gd name="connsiteX30" fmla="*/ 28574 w 1007744"/>
                  <a:gd name="connsiteY30" fmla="*/ 406918 h 633613"/>
                  <a:gd name="connsiteX31" fmla="*/ 28574 w 1007744"/>
                  <a:gd name="connsiteY31" fmla="*/ 485975 h 633613"/>
                  <a:gd name="connsiteX32" fmla="*/ 156208 w 1007744"/>
                  <a:gd name="connsiteY32" fmla="*/ 485975 h 633613"/>
                  <a:gd name="connsiteX33" fmla="*/ 251460 w 1007744"/>
                  <a:gd name="connsiteY33" fmla="*/ 424063 h 633613"/>
                  <a:gd name="connsiteX34" fmla="*/ 346708 w 1007744"/>
                  <a:gd name="connsiteY34" fmla="*/ 485975 h 633613"/>
                  <a:gd name="connsiteX35" fmla="*/ 680084 w 1007744"/>
                  <a:gd name="connsiteY35" fmla="*/ 485975 h 633613"/>
                  <a:gd name="connsiteX36" fmla="*/ 680084 w 1007744"/>
                  <a:gd name="connsiteY36" fmla="*/ 406918 h 633613"/>
                  <a:gd name="connsiteX37" fmla="*/ 776288 w 1007744"/>
                  <a:gd name="connsiteY37" fmla="*/ 165935 h 633613"/>
                  <a:gd name="connsiteX38" fmla="*/ 776288 w 1007744"/>
                  <a:gd name="connsiteY38" fmla="*/ 290713 h 633613"/>
                  <a:gd name="connsiteX39" fmla="*/ 812480 w 1007744"/>
                  <a:gd name="connsiteY39" fmla="*/ 326908 h 633613"/>
                  <a:gd name="connsiteX40" fmla="*/ 957262 w 1007744"/>
                  <a:gd name="connsiteY40" fmla="*/ 326908 h 633613"/>
                  <a:gd name="connsiteX41" fmla="*/ 957262 w 1007744"/>
                  <a:gd name="connsiteY41" fmla="*/ 302143 h 633613"/>
                  <a:gd name="connsiteX42" fmla="*/ 821054 w 1007744"/>
                  <a:gd name="connsiteY42" fmla="*/ 165935 h 633613"/>
                  <a:gd name="connsiteX43" fmla="*/ 709612 w 1007744"/>
                  <a:gd name="connsiteY43" fmla="*/ 165935 h 633613"/>
                  <a:gd name="connsiteX44" fmla="*/ 709612 w 1007744"/>
                  <a:gd name="connsiteY44" fmla="*/ 485975 h 633613"/>
                  <a:gd name="connsiteX45" fmla="*/ 741044 w 1007744"/>
                  <a:gd name="connsiteY45" fmla="*/ 485975 h 633613"/>
                  <a:gd name="connsiteX46" fmla="*/ 836294 w 1007744"/>
                  <a:gd name="connsiteY46" fmla="*/ 424063 h 633613"/>
                  <a:gd name="connsiteX47" fmla="*/ 932496 w 1007744"/>
                  <a:gd name="connsiteY47" fmla="*/ 487880 h 633613"/>
                  <a:gd name="connsiteX48" fmla="*/ 943928 w 1007744"/>
                  <a:gd name="connsiteY48" fmla="*/ 487880 h 633613"/>
                  <a:gd name="connsiteX49" fmla="*/ 957262 w 1007744"/>
                  <a:gd name="connsiteY49" fmla="*/ 489785 h 633613"/>
                  <a:gd name="connsiteX50" fmla="*/ 957262 w 1007744"/>
                  <a:gd name="connsiteY50" fmla="*/ 355483 h 633613"/>
                  <a:gd name="connsiteX51" fmla="*/ 812480 w 1007744"/>
                  <a:gd name="connsiteY51" fmla="*/ 355483 h 633613"/>
                  <a:gd name="connsiteX52" fmla="*/ 747712 w 1007744"/>
                  <a:gd name="connsiteY52" fmla="*/ 290713 h 633613"/>
                  <a:gd name="connsiteX53" fmla="*/ 747712 w 1007744"/>
                  <a:gd name="connsiteY53" fmla="*/ 165935 h 633613"/>
                  <a:gd name="connsiteX54" fmla="*/ 102194 w 1007744"/>
                  <a:gd name="connsiteY54" fmla="*/ 27432 h 633613"/>
                  <a:gd name="connsiteX55" fmla="*/ 99060 w 1007744"/>
                  <a:gd name="connsiteY55" fmla="*/ 28775 h 633613"/>
                  <a:gd name="connsiteX56" fmla="*/ 28574 w 1007744"/>
                  <a:gd name="connsiteY56" fmla="*/ 28775 h 633613"/>
                  <a:gd name="connsiteX57" fmla="*/ 28574 w 1007744"/>
                  <a:gd name="connsiteY57" fmla="*/ 378343 h 633613"/>
                  <a:gd name="connsiteX58" fmla="*/ 679132 w 1007744"/>
                  <a:gd name="connsiteY58" fmla="*/ 378343 h 633613"/>
                  <a:gd name="connsiteX59" fmla="*/ 679132 w 1007744"/>
                  <a:gd name="connsiteY59" fmla="*/ 28775 h 633613"/>
                  <a:gd name="connsiteX60" fmla="*/ 597216 w 1007744"/>
                  <a:gd name="connsiteY60" fmla="*/ 28775 h 633613"/>
                  <a:gd name="connsiteX61" fmla="*/ 594082 w 1007744"/>
                  <a:gd name="connsiteY61" fmla="*/ 27432 h 633613"/>
                  <a:gd name="connsiteX62" fmla="*/ 83448 w 1007744"/>
                  <a:gd name="connsiteY62" fmla="*/ 0 h 633613"/>
                  <a:gd name="connsiteX63" fmla="*/ 623992 w 1007744"/>
                  <a:gd name="connsiteY63" fmla="*/ 0 h 633613"/>
                  <a:gd name="connsiteX64" fmla="*/ 623992 w 1007744"/>
                  <a:gd name="connsiteY64" fmla="*/ 200 h 633613"/>
                  <a:gd name="connsiteX65" fmla="*/ 693420 w 1007744"/>
                  <a:gd name="connsiteY65" fmla="*/ 200 h 633613"/>
                  <a:gd name="connsiteX66" fmla="*/ 707706 w 1007744"/>
                  <a:gd name="connsiteY66" fmla="*/ 14488 h 633613"/>
                  <a:gd name="connsiteX67" fmla="*/ 707706 w 1007744"/>
                  <a:gd name="connsiteY67" fmla="*/ 137360 h 633613"/>
                  <a:gd name="connsiteX68" fmla="*/ 821054 w 1007744"/>
                  <a:gd name="connsiteY68" fmla="*/ 137360 h 633613"/>
                  <a:gd name="connsiteX69" fmla="*/ 985836 w 1007744"/>
                  <a:gd name="connsiteY69" fmla="*/ 302143 h 633613"/>
                  <a:gd name="connsiteX70" fmla="*/ 985836 w 1007744"/>
                  <a:gd name="connsiteY70" fmla="*/ 504073 h 633613"/>
                  <a:gd name="connsiteX71" fmla="*/ 1007744 w 1007744"/>
                  <a:gd name="connsiteY71" fmla="*/ 552650 h 633613"/>
                  <a:gd name="connsiteX72" fmla="*/ 1007744 w 1007744"/>
                  <a:gd name="connsiteY72" fmla="*/ 584082 h 633613"/>
                  <a:gd name="connsiteX73" fmla="*/ 993456 w 1007744"/>
                  <a:gd name="connsiteY73" fmla="*/ 598370 h 633613"/>
                  <a:gd name="connsiteX74" fmla="*/ 913448 w 1007744"/>
                  <a:gd name="connsiteY74" fmla="*/ 598370 h 633613"/>
                  <a:gd name="connsiteX75" fmla="*/ 835342 w 1007744"/>
                  <a:gd name="connsiteY75" fmla="*/ 633613 h 633613"/>
                  <a:gd name="connsiteX76" fmla="*/ 757236 w 1007744"/>
                  <a:gd name="connsiteY76" fmla="*/ 598370 h 633613"/>
                  <a:gd name="connsiteX77" fmla="*/ 329564 w 1007744"/>
                  <a:gd name="connsiteY77" fmla="*/ 598370 h 633613"/>
                  <a:gd name="connsiteX78" fmla="*/ 251460 w 1007744"/>
                  <a:gd name="connsiteY78" fmla="*/ 633613 h 633613"/>
                  <a:gd name="connsiteX79" fmla="*/ 173354 w 1007744"/>
                  <a:gd name="connsiteY79" fmla="*/ 598370 h 633613"/>
                  <a:gd name="connsiteX80" fmla="*/ 43814 w 1007744"/>
                  <a:gd name="connsiteY80" fmla="*/ 598370 h 633613"/>
                  <a:gd name="connsiteX81" fmla="*/ 29528 w 1007744"/>
                  <a:gd name="connsiteY81" fmla="*/ 584082 h 633613"/>
                  <a:gd name="connsiteX82" fmla="*/ 29528 w 1007744"/>
                  <a:gd name="connsiteY82" fmla="*/ 552650 h 633613"/>
                  <a:gd name="connsiteX83" fmla="*/ 29528 w 1007744"/>
                  <a:gd name="connsiteY83" fmla="*/ 550745 h 633613"/>
                  <a:gd name="connsiteX84" fmla="*/ 42862 w 1007744"/>
                  <a:gd name="connsiteY84" fmla="*/ 514550 h 633613"/>
                  <a:gd name="connsiteX85" fmla="*/ 14288 w 1007744"/>
                  <a:gd name="connsiteY85" fmla="*/ 514550 h 633613"/>
                  <a:gd name="connsiteX86" fmla="*/ 0 w 1007744"/>
                  <a:gd name="connsiteY86" fmla="*/ 500263 h 633613"/>
                  <a:gd name="connsiteX87" fmla="*/ 0 w 1007744"/>
                  <a:gd name="connsiteY87" fmla="*/ 14488 h 633613"/>
                  <a:gd name="connsiteX88" fmla="*/ 14288 w 1007744"/>
                  <a:gd name="connsiteY88" fmla="*/ 200 h 633613"/>
                  <a:gd name="connsiteX89" fmla="*/ 83448 w 1007744"/>
                  <a:gd name="connsiteY89" fmla="*/ 200 h 63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007744" h="633613">
                    <a:moveTo>
                      <a:pt x="939164" y="516455"/>
                    </a:moveTo>
                    <a:cubicBezTo>
                      <a:pt x="940116" y="520265"/>
                      <a:pt x="940116" y="525028"/>
                      <a:pt x="940116" y="528838"/>
                    </a:cubicBezTo>
                    <a:cubicBezTo>
                      <a:pt x="940116" y="543125"/>
                      <a:pt x="937260" y="557413"/>
                      <a:pt x="931544" y="569795"/>
                    </a:cubicBezTo>
                    <a:lnTo>
                      <a:pt x="979168" y="569795"/>
                    </a:lnTo>
                    <a:lnTo>
                      <a:pt x="979168" y="552650"/>
                    </a:lnTo>
                    <a:cubicBezTo>
                      <a:pt x="979168" y="532648"/>
                      <a:pt x="962976" y="516455"/>
                      <a:pt x="942974" y="516455"/>
                    </a:cubicBezTo>
                    <a:close/>
                    <a:moveTo>
                      <a:pt x="355282" y="514550"/>
                    </a:moveTo>
                    <a:cubicBezTo>
                      <a:pt x="356234" y="519313"/>
                      <a:pt x="356234" y="524075"/>
                      <a:pt x="356234" y="528838"/>
                    </a:cubicBezTo>
                    <a:cubicBezTo>
                      <a:pt x="356234" y="543125"/>
                      <a:pt x="353376" y="557413"/>
                      <a:pt x="347662" y="569795"/>
                    </a:cubicBezTo>
                    <a:lnTo>
                      <a:pt x="739140" y="569795"/>
                    </a:lnTo>
                    <a:cubicBezTo>
                      <a:pt x="733424" y="557413"/>
                      <a:pt x="730568" y="543125"/>
                      <a:pt x="730568" y="528838"/>
                    </a:cubicBezTo>
                    <a:cubicBezTo>
                      <a:pt x="730568" y="524075"/>
                      <a:pt x="730568" y="519313"/>
                      <a:pt x="731520" y="514550"/>
                    </a:cubicBezTo>
                    <a:lnTo>
                      <a:pt x="694372" y="514550"/>
                    </a:lnTo>
                    <a:cubicBezTo>
                      <a:pt x="694372" y="514550"/>
                      <a:pt x="693420" y="514550"/>
                      <a:pt x="693420" y="514550"/>
                    </a:cubicBezTo>
                    <a:close/>
                    <a:moveTo>
                      <a:pt x="78104" y="514550"/>
                    </a:moveTo>
                    <a:cubicBezTo>
                      <a:pt x="71436" y="522170"/>
                      <a:pt x="60960" y="536457"/>
                      <a:pt x="58102" y="553603"/>
                    </a:cubicBezTo>
                    <a:lnTo>
                      <a:pt x="58102" y="569795"/>
                    </a:lnTo>
                    <a:lnTo>
                      <a:pt x="155256" y="569795"/>
                    </a:lnTo>
                    <a:cubicBezTo>
                      <a:pt x="149542" y="557413"/>
                      <a:pt x="146684" y="543125"/>
                      <a:pt x="146684" y="528838"/>
                    </a:cubicBezTo>
                    <a:cubicBezTo>
                      <a:pt x="146684" y="524075"/>
                      <a:pt x="146684" y="519313"/>
                      <a:pt x="147636" y="514550"/>
                    </a:cubicBezTo>
                    <a:close/>
                    <a:moveTo>
                      <a:pt x="835342" y="451685"/>
                    </a:moveTo>
                    <a:cubicBezTo>
                      <a:pt x="793432" y="451685"/>
                      <a:pt x="759142" y="485975"/>
                      <a:pt x="759142" y="527885"/>
                    </a:cubicBezTo>
                    <a:cubicBezTo>
                      <a:pt x="759142" y="569795"/>
                      <a:pt x="793432" y="604085"/>
                      <a:pt x="835342" y="604085"/>
                    </a:cubicBezTo>
                    <a:cubicBezTo>
                      <a:pt x="877252" y="604085"/>
                      <a:pt x="911542" y="570748"/>
                      <a:pt x="911542" y="527885"/>
                    </a:cubicBezTo>
                    <a:cubicBezTo>
                      <a:pt x="911542" y="485975"/>
                      <a:pt x="877252" y="451685"/>
                      <a:pt x="835342" y="451685"/>
                    </a:cubicBezTo>
                    <a:close/>
                    <a:moveTo>
                      <a:pt x="251460" y="451685"/>
                    </a:moveTo>
                    <a:cubicBezTo>
                      <a:pt x="209548" y="451685"/>
                      <a:pt x="175260" y="485975"/>
                      <a:pt x="175260" y="527885"/>
                    </a:cubicBezTo>
                    <a:cubicBezTo>
                      <a:pt x="175260" y="569795"/>
                      <a:pt x="209548" y="604085"/>
                      <a:pt x="251460" y="604085"/>
                    </a:cubicBezTo>
                    <a:cubicBezTo>
                      <a:pt x="293368" y="604085"/>
                      <a:pt x="327660" y="570748"/>
                      <a:pt x="327660" y="527885"/>
                    </a:cubicBezTo>
                    <a:cubicBezTo>
                      <a:pt x="327660" y="485975"/>
                      <a:pt x="293368" y="451685"/>
                      <a:pt x="251460" y="451685"/>
                    </a:cubicBezTo>
                    <a:close/>
                    <a:moveTo>
                      <a:pt x="28574" y="406918"/>
                    </a:moveTo>
                    <a:lnTo>
                      <a:pt x="28574" y="485975"/>
                    </a:lnTo>
                    <a:lnTo>
                      <a:pt x="156208" y="485975"/>
                    </a:lnTo>
                    <a:cubicBezTo>
                      <a:pt x="172400" y="449780"/>
                      <a:pt x="209548" y="424063"/>
                      <a:pt x="251460" y="424063"/>
                    </a:cubicBezTo>
                    <a:cubicBezTo>
                      <a:pt x="293368" y="424063"/>
                      <a:pt x="330516" y="449780"/>
                      <a:pt x="346708" y="485975"/>
                    </a:cubicBezTo>
                    <a:lnTo>
                      <a:pt x="680084" y="485975"/>
                    </a:lnTo>
                    <a:lnTo>
                      <a:pt x="680084" y="406918"/>
                    </a:lnTo>
                    <a:close/>
                    <a:moveTo>
                      <a:pt x="776288" y="165935"/>
                    </a:moveTo>
                    <a:lnTo>
                      <a:pt x="776288" y="290713"/>
                    </a:lnTo>
                    <a:cubicBezTo>
                      <a:pt x="776288" y="310715"/>
                      <a:pt x="792480" y="326908"/>
                      <a:pt x="812480" y="326908"/>
                    </a:cubicBezTo>
                    <a:lnTo>
                      <a:pt x="957262" y="326908"/>
                    </a:lnTo>
                    <a:lnTo>
                      <a:pt x="957262" y="302143"/>
                    </a:lnTo>
                    <a:cubicBezTo>
                      <a:pt x="957262" y="226895"/>
                      <a:pt x="896302" y="165935"/>
                      <a:pt x="821054" y="165935"/>
                    </a:cubicBezTo>
                    <a:close/>
                    <a:moveTo>
                      <a:pt x="709612" y="165935"/>
                    </a:moveTo>
                    <a:lnTo>
                      <a:pt x="709612" y="485975"/>
                    </a:lnTo>
                    <a:lnTo>
                      <a:pt x="741044" y="485975"/>
                    </a:lnTo>
                    <a:cubicBezTo>
                      <a:pt x="757236" y="449780"/>
                      <a:pt x="793432" y="424063"/>
                      <a:pt x="836294" y="424063"/>
                    </a:cubicBezTo>
                    <a:cubicBezTo>
                      <a:pt x="879156" y="424063"/>
                      <a:pt x="916304" y="450733"/>
                      <a:pt x="932496" y="487880"/>
                    </a:cubicBezTo>
                    <a:lnTo>
                      <a:pt x="943928" y="487880"/>
                    </a:lnTo>
                    <a:cubicBezTo>
                      <a:pt x="948688" y="487880"/>
                      <a:pt x="952500" y="488833"/>
                      <a:pt x="957262" y="489785"/>
                    </a:cubicBezTo>
                    <a:lnTo>
                      <a:pt x="957262" y="355483"/>
                    </a:lnTo>
                    <a:lnTo>
                      <a:pt x="812480" y="355483"/>
                    </a:lnTo>
                    <a:cubicBezTo>
                      <a:pt x="776288" y="355483"/>
                      <a:pt x="747712" y="325955"/>
                      <a:pt x="747712" y="290713"/>
                    </a:cubicBezTo>
                    <a:lnTo>
                      <a:pt x="747712" y="165935"/>
                    </a:lnTo>
                    <a:close/>
                    <a:moveTo>
                      <a:pt x="102194" y="27432"/>
                    </a:moveTo>
                    <a:lnTo>
                      <a:pt x="99060" y="28775"/>
                    </a:lnTo>
                    <a:lnTo>
                      <a:pt x="28574" y="28775"/>
                    </a:lnTo>
                    <a:lnTo>
                      <a:pt x="28574" y="378343"/>
                    </a:lnTo>
                    <a:lnTo>
                      <a:pt x="679132" y="378343"/>
                    </a:lnTo>
                    <a:lnTo>
                      <a:pt x="679132" y="28775"/>
                    </a:lnTo>
                    <a:lnTo>
                      <a:pt x="597216" y="28775"/>
                    </a:lnTo>
                    <a:lnTo>
                      <a:pt x="594082" y="27432"/>
                    </a:lnTo>
                    <a:close/>
                    <a:moveTo>
                      <a:pt x="83448" y="0"/>
                    </a:moveTo>
                    <a:lnTo>
                      <a:pt x="623992" y="0"/>
                    </a:lnTo>
                    <a:lnTo>
                      <a:pt x="623992" y="200"/>
                    </a:lnTo>
                    <a:lnTo>
                      <a:pt x="693420" y="200"/>
                    </a:lnTo>
                    <a:cubicBezTo>
                      <a:pt x="701040" y="200"/>
                      <a:pt x="707706" y="6868"/>
                      <a:pt x="707706" y="14488"/>
                    </a:cubicBezTo>
                    <a:lnTo>
                      <a:pt x="707706" y="137360"/>
                    </a:lnTo>
                    <a:lnTo>
                      <a:pt x="821054" y="137360"/>
                    </a:lnTo>
                    <a:cubicBezTo>
                      <a:pt x="912494" y="137360"/>
                      <a:pt x="985836" y="211655"/>
                      <a:pt x="985836" y="302143"/>
                    </a:cubicBezTo>
                    <a:lnTo>
                      <a:pt x="985836" y="504073"/>
                    </a:lnTo>
                    <a:cubicBezTo>
                      <a:pt x="999172" y="515503"/>
                      <a:pt x="1007744" y="532648"/>
                      <a:pt x="1007744" y="552650"/>
                    </a:cubicBezTo>
                    <a:lnTo>
                      <a:pt x="1007744" y="584082"/>
                    </a:lnTo>
                    <a:cubicBezTo>
                      <a:pt x="1007744" y="591703"/>
                      <a:pt x="1001076" y="598370"/>
                      <a:pt x="993456" y="598370"/>
                    </a:cubicBezTo>
                    <a:lnTo>
                      <a:pt x="913448" y="598370"/>
                    </a:lnTo>
                    <a:cubicBezTo>
                      <a:pt x="894396" y="620278"/>
                      <a:pt x="866774" y="633613"/>
                      <a:pt x="835342" y="633613"/>
                    </a:cubicBezTo>
                    <a:cubicBezTo>
                      <a:pt x="803908" y="633613"/>
                      <a:pt x="776288" y="620278"/>
                      <a:pt x="757236" y="598370"/>
                    </a:cubicBezTo>
                    <a:lnTo>
                      <a:pt x="329564" y="598370"/>
                    </a:lnTo>
                    <a:cubicBezTo>
                      <a:pt x="310514" y="620278"/>
                      <a:pt x="282892" y="633613"/>
                      <a:pt x="251460" y="633613"/>
                    </a:cubicBezTo>
                    <a:cubicBezTo>
                      <a:pt x="220026" y="633613"/>
                      <a:pt x="192404" y="620278"/>
                      <a:pt x="173354" y="598370"/>
                    </a:cubicBezTo>
                    <a:lnTo>
                      <a:pt x="43814" y="598370"/>
                    </a:lnTo>
                    <a:cubicBezTo>
                      <a:pt x="36194" y="598370"/>
                      <a:pt x="29528" y="591703"/>
                      <a:pt x="29528" y="584082"/>
                    </a:cubicBezTo>
                    <a:lnTo>
                      <a:pt x="29528" y="552650"/>
                    </a:lnTo>
                    <a:cubicBezTo>
                      <a:pt x="29528" y="551698"/>
                      <a:pt x="29528" y="551698"/>
                      <a:pt x="29528" y="550745"/>
                    </a:cubicBezTo>
                    <a:cubicBezTo>
                      <a:pt x="31432" y="536457"/>
                      <a:pt x="37148" y="524075"/>
                      <a:pt x="42862" y="514550"/>
                    </a:cubicBezTo>
                    <a:lnTo>
                      <a:pt x="14288" y="514550"/>
                    </a:lnTo>
                    <a:cubicBezTo>
                      <a:pt x="6668" y="514550"/>
                      <a:pt x="0" y="507883"/>
                      <a:pt x="0" y="500263"/>
                    </a:cubicBezTo>
                    <a:lnTo>
                      <a:pt x="0" y="14488"/>
                    </a:lnTo>
                    <a:cubicBezTo>
                      <a:pt x="0" y="6868"/>
                      <a:pt x="6668" y="200"/>
                      <a:pt x="14288" y="200"/>
                    </a:cubicBezTo>
                    <a:lnTo>
                      <a:pt x="83448" y="2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42" name="Free-form: Shape 241">
                <a:extLst>
                  <a:ext uri="{FF2B5EF4-FFF2-40B4-BE49-F238E27FC236}">
                    <a16:creationId xmlns:a16="http://schemas.microsoft.com/office/drawing/2014/main" id="{315BB898-BE06-33B2-94DB-84B76A6AFBFB}"/>
                  </a:ext>
                </a:extLst>
              </p:cNvPr>
              <p:cNvSpPr/>
              <p:nvPr/>
            </p:nvSpPr>
            <p:spPr>
              <a:xfrm>
                <a:off x="20963086" y="6123845"/>
                <a:ext cx="167100" cy="241170"/>
              </a:xfrm>
              <a:custGeom>
                <a:avLst/>
                <a:gdLst/>
                <a:ahLst/>
                <a:cxnLst/>
                <a:rect l="l" t="t" r="r" b="b"/>
                <a:pathLst>
                  <a:path w="164582" h="237535">
                    <a:moveTo>
                      <a:pt x="82114" y="0"/>
                    </a:moveTo>
                    <a:cubicBezTo>
                      <a:pt x="93628" y="0"/>
                      <a:pt x="103966" y="2291"/>
                      <a:pt x="113128" y="6872"/>
                    </a:cubicBezTo>
                    <a:cubicBezTo>
                      <a:pt x="122292" y="11454"/>
                      <a:pt x="129574" y="17621"/>
                      <a:pt x="134978" y="25375"/>
                    </a:cubicBezTo>
                    <a:cubicBezTo>
                      <a:pt x="140382" y="33128"/>
                      <a:pt x="143084" y="41939"/>
                      <a:pt x="143084" y="51807"/>
                    </a:cubicBezTo>
                    <a:cubicBezTo>
                      <a:pt x="143084" y="62849"/>
                      <a:pt x="140794" y="71660"/>
                      <a:pt x="136212" y="78239"/>
                    </a:cubicBezTo>
                    <a:cubicBezTo>
                      <a:pt x="131630" y="84817"/>
                      <a:pt x="125816" y="90456"/>
                      <a:pt x="118768" y="95155"/>
                    </a:cubicBezTo>
                    <a:cubicBezTo>
                      <a:pt x="126050" y="98444"/>
                      <a:pt x="133216" y="103085"/>
                      <a:pt x="140266" y="109076"/>
                    </a:cubicBezTo>
                    <a:cubicBezTo>
                      <a:pt x="147314" y="115067"/>
                      <a:pt x="153128" y="122409"/>
                      <a:pt x="157710" y="131102"/>
                    </a:cubicBezTo>
                    <a:cubicBezTo>
                      <a:pt x="162292" y="139795"/>
                      <a:pt x="164582" y="150016"/>
                      <a:pt x="164582" y="161763"/>
                    </a:cubicBezTo>
                    <a:cubicBezTo>
                      <a:pt x="164582" y="175155"/>
                      <a:pt x="160882" y="187608"/>
                      <a:pt x="153480" y="199120"/>
                    </a:cubicBezTo>
                    <a:cubicBezTo>
                      <a:pt x="146080" y="210633"/>
                      <a:pt x="136212" y="219913"/>
                      <a:pt x="123878" y="226962"/>
                    </a:cubicBezTo>
                    <a:cubicBezTo>
                      <a:pt x="111542" y="234010"/>
                      <a:pt x="97504" y="237535"/>
                      <a:pt x="81762" y="237535"/>
                    </a:cubicBezTo>
                    <a:cubicBezTo>
                      <a:pt x="66020" y="237535"/>
                      <a:pt x="52042" y="234010"/>
                      <a:pt x="39824" y="226962"/>
                    </a:cubicBezTo>
                    <a:cubicBezTo>
                      <a:pt x="27606" y="219913"/>
                      <a:pt x="17914" y="210633"/>
                      <a:pt x="10748" y="199120"/>
                    </a:cubicBezTo>
                    <a:cubicBezTo>
                      <a:pt x="3582" y="187608"/>
                      <a:pt x="0" y="175155"/>
                      <a:pt x="0" y="161763"/>
                    </a:cubicBezTo>
                    <a:cubicBezTo>
                      <a:pt x="0" y="149781"/>
                      <a:pt x="2290" y="139443"/>
                      <a:pt x="6872" y="130750"/>
                    </a:cubicBezTo>
                    <a:cubicBezTo>
                      <a:pt x="11454" y="122057"/>
                      <a:pt x="17210" y="114715"/>
                      <a:pt x="24142" y="108723"/>
                    </a:cubicBezTo>
                    <a:cubicBezTo>
                      <a:pt x="31072" y="102732"/>
                      <a:pt x="38180" y="98209"/>
                      <a:pt x="45462" y="95155"/>
                    </a:cubicBezTo>
                    <a:cubicBezTo>
                      <a:pt x="38414" y="90691"/>
                      <a:pt x="32600" y="85170"/>
                      <a:pt x="28018" y="78591"/>
                    </a:cubicBezTo>
                    <a:cubicBezTo>
                      <a:pt x="23436" y="72012"/>
                      <a:pt x="21146" y="63554"/>
                      <a:pt x="21146" y="53216"/>
                    </a:cubicBezTo>
                    <a:cubicBezTo>
                      <a:pt x="21146" y="42878"/>
                      <a:pt x="23788" y="33715"/>
                      <a:pt x="29074" y="25727"/>
                    </a:cubicBezTo>
                    <a:cubicBezTo>
                      <a:pt x="34362" y="17739"/>
                      <a:pt x="41586" y="11454"/>
                      <a:pt x="50750" y="6872"/>
                    </a:cubicBezTo>
                    <a:cubicBezTo>
                      <a:pt x="59912" y="2291"/>
                      <a:pt x="70368" y="0"/>
                      <a:pt x="82114" y="0"/>
                    </a:cubicBezTo>
                    <a:close/>
                    <a:moveTo>
                      <a:pt x="82820" y="28546"/>
                    </a:moveTo>
                    <a:cubicBezTo>
                      <a:pt x="75066" y="28546"/>
                      <a:pt x="68370" y="31248"/>
                      <a:pt x="62732" y="36652"/>
                    </a:cubicBezTo>
                    <a:cubicBezTo>
                      <a:pt x="57092" y="42056"/>
                      <a:pt x="54274" y="48987"/>
                      <a:pt x="54274" y="57445"/>
                    </a:cubicBezTo>
                    <a:cubicBezTo>
                      <a:pt x="54274" y="64729"/>
                      <a:pt x="57152" y="70896"/>
                      <a:pt x="62908" y="75948"/>
                    </a:cubicBezTo>
                    <a:cubicBezTo>
                      <a:pt x="68664" y="80999"/>
                      <a:pt x="75302" y="83525"/>
                      <a:pt x="82820" y="83525"/>
                    </a:cubicBezTo>
                    <a:cubicBezTo>
                      <a:pt x="90338" y="83525"/>
                      <a:pt x="96858" y="80999"/>
                      <a:pt x="102380" y="75948"/>
                    </a:cubicBezTo>
                    <a:cubicBezTo>
                      <a:pt x="107900" y="70896"/>
                      <a:pt x="110662" y="64729"/>
                      <a:pt x="110662" y="57445"/>
                    </a:cubicBezTo>
                    <a:cubicBezTo>
                      <a:pt x="110662" y="48987"/>
                      <a:pt x="107900" y="42056"/>
                      <a:pt x="102380" y="36652"/>
                    </a:cubicBezTo>
                    <a:cubicBezTo>
                      <a:pt x="96858" y="31248"/>
                      <a:pt x="90338" y="28546"/>
                      <a:pt x="82820" y="28546"/>
                    </a:cubicBezTo>
                    <a:close/>
                    <a:moveTo>
                      <a:pt x="83172" y="112071"/>
                    </a:moveTo>
                    <a:cubicBezTo>
                      <a:pt x="74480" y="111836"/>
                      <a:pt x="66490" y="113892"/>
                      <a:pt x="59208" y="118239"/>
                    </a:cubicBezTo>
                    <a:cubicBezTo>
                      <a:pt x="51924" y="122585"/>
                      <a:pt x="46050" y="128400"/>
                      <a:pt x="41586" y="135684"/>
                    </a:cubicBezTo>
                    <a:cubicBezTo>
                      <a:pt x="37122" y="142967"/>
                      <a:pt x="34890" y="151073"/>
                      <a:pt x="34890" y="160001"/>
                    </a:cubicBezTo>
                    <a:cubicBezTo>
                      <a:pt x="34890" y="168929"/>
                      <a:pt x="37004" y="177035"/>
                      <a:pt x="41234" y="184318"/>
                    </a:cubicBezTo>
                    <a:cubicBezTo>
                      <a:pt x="45462" y="191602"/>
                      <a:pt x="51102" y="197476"/>
                      <a:pt x="58150" y="201940"/>
                    </a:cubicBezTo>
                    <a:cubicBezTo>
                      <a:pt x="65198" y="206404"/>
                      <a:pt x="73070" y="208636"/>
                      <a:pt x="81762" y="208636"/>
                    </a:cubicBezTo>
                    <a:cubicBezTo>
                      <a:pt x="90690" y="208636"/>
                      <a:pt x="98856" y="206404"/>
                      <a:pt x="106256" y="201940"/>
                    </a:cubicBezTo>
                    <a:cubicBezTo>
                      <a:pt x="113656" y="197476"/>
                      <a:pt x="119530" y="191602"/>
                      <a:pt x="123878" y="184318"/>
                    </a:cubicBezTo>
                    <a:cubicBezTo>
                      <a:pt x="128224" y="177035"/>
                      <a:pt x="130398" y="169047"/>
                      <a:pt x="130398" y="160354"/>
                    </a:cubicBezTo>
                    <a:cubicBezTo>
                      <a:pt x="130398" y="151425"/>
                      <a:pt x="128282" y="143378"/>
                      <a:pt x="124054" y="136212"/>
                    </a:cubicBezTo>
                    <a:cubicBezTo>
                      <a:pt x="119824" y="129046"/>
                      <a:pt x="114126" y="123231"/>
                      <a:pt x="106960" y="118767"/>
                    </a:cubicBezTo>
                    <a:cubicBezTo>
                      <a:pt x="99794" y="114303"/>
                      <a:pt x="91866" y="112071"/>
                      <a:pt x="83172" y="11207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Josefin Sans" pitchFamily="2" charset="0"/>
                </a:endParaRPr>
              </a:p>
            </p:txBody>
          </p:sp>
        </p:grp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7025BB99-6151-B088-5D43-7A6DC4D61987}"/>
              </a:ext>
            </a:extLst>
          </p:cNvPr>
          <p:cNvGrpSpPr/>
          <p:nvPr/>
        </p:nvGrpSpPr>
        <p:grpSpPr>
          <a:xfrm>
            <a:off x="13158438" y="5162758"/>
            <a:ext cx="2533876" cy="4876914"/>
            <a:chOff x="6277302" y="4517249"/>
            <a:chExt cx="2976530" cy="5728885"/>
          </a:xfrm>
        </p:grpSpPr>
        <p:sp>
          <p:nvSpPr>
            <p:cNvPr id="244" name="Graphic 18">
              <a:extLst>
                <a:ext uri="{FF2B5EF4-FFF2-40B4-BE49-F238E27FC236}">
                  <a16:creationId xmlns:a16="http://schemas.microsoft.com/office/drawing/2014/main" id="{FE3D8A7A-E43E-143D-C027-F5B8D0429FA6}"/>
                </a:ext>
              </a:extLst>
            </p:cNvPr>
            <p:cNvSpPr/>
            <p:nvPr/>
          </p:nvSpPr>
          <p:spPr>
            <a:xfrm flipH="1">
              <a:off x="6277302" y="4517249"/>
              <a:ext cx="2976530" cy="32416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45" name="Graphic 18">
              <a:extLst>
                <a:ext uri="{FF2B5EF4-FFF2-40B4-BE49-F238E27FC236}">
                  <a16:creationId xmlns:a16="http://schemas.microsoft.com/office/drawing/2014/main" id="{FAF4E9CF-1B84-FEBC-7D17-A3C5D0C9BCC9}"/>
                </a:ext>
              </a:extLst>
            </p:cNvPr>
            <p:cNvSpPr/>
            <p:nvPr/>
          </p:nvSpPr>
          <p:spPr>
            <a:xfrm flipH="1">
              <a:off x="6602175" y="4871053"/>
              <a:ext cx="2326785" cy="253400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46" name="Monotonectally deliver functionalized…">
              <a:extLst>
                <a:ext uri="{FF2B5EF4-FFF2-40B4-BE49-F238E27FC236}">
                  <a16:creationId xmlns:a16="http://schemas.microsoft.com/office/drawing/2014/main" id="{3A4AFADB-0AB4-7532-0BB2-228CCA3D97BF}"/>
                </a:ext>
              </a:extLst>
            </p:cNvPr>
            <p:cNvSpPr txBox="1"/>
            <p:nvPr/>
          </p:nvSpPr>
          <p:spPr>
            <a:xfrm>
              <a:off x="6277302" y="9150657"/>
              <a:ext cx="2976530" cy="1095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Incoming cargo trucks per month</a:t>
              </a:r>
            </a:p>
          </p:txBody>
        </p:sp>
        <p:sp>
          <p:nvSpPr>
            <p:cNvPr id="247" name="Monotonectally deliver functionalized…">
              <a:extLst>
                <a:ext uri="{FF2B5EF4-FFF2-40B4-BE49-F238E27FC236}">
                  <a16:creationId xmlns:a16="http://schemas.microsoft.com/office/drawing/2014/main" id="{DDAEFA4B-3169-B002-870F-740F340A842E}"/>
                </a:ext>
              </a:extLst>
            </p:cNvPr>
            <p:cNvSpPr txBox="1"/>
            <p:nvPr/>
          </p:nvSpPr>
          <p:spPr>
            <a:xfrm>
              <a:off x="6382252" y="8448695"/>
              <a:ext cx="2766632" cy="7972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up to 38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248" name="Graphic 247">
              <a:extLst>
                <a:ext uri="{FF2B5EF4-FFF2-40B4-BE49-F238E27FC236}">
                  <a16:creationId xmlns:a16="http://schemas.microsoft.com/office/drawing/2014/main" id="{5569509B-B7FF-61CA-D842-D009FA0AC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1667" y="5904248"/>
              <a:ext cx="1447800" cy="638175"/>
            </a:xfrm>
            <a:prstGeom prst="rect">
              <a:avLst/>
            </a:prstGeom>
          </p:spPr>
        </p:pic>
      </p:grp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3AE379C5-5391-54F0-F259-B608BE969B50}"/>
              </a:ext>
            </a:extLst>
          </p:cNvPr>
          <p:cNvCxnSpPr>
            <a:cxnSpLocks/>
          </p:cNvCxnSpPr>
          <p:nvPr/>
        </p:nvCxnSpPr>
        <p:spPr>
          <a:xfrm>
            <a:off x="4526987" y="6568805"/>
            <a:ext cx="785591" cy="0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249">
            <a:extLst>
              <a:ext uri="{FF2B5EF4-FFF2-40B4-BE49-F238E27FC236}">
                <a16:creationId xmlns:a16="http://schemas.microsoft.com/office/drawing/2014/main" id="{E17FA564-9C83-75F3-78A9-93A7C7C6F002}"/>
              </a:ext>
            </a:extLst>
          </p:cNvPr>
          <p:cNvCxnSpPr>
            <a:cxnSpLocks/>
          </p:cNvCxnSpPr>
          <p:nvPr/>
        </p:nvCxnSpPr>
        <p:spPr>
          <a:xfrm>
            <a:off x="8335317" y="6568805"/>
            <a:ext cx="785591" cy="0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>
            <a:extLst>
              <a:ext uri="{FF2B5EF4-FFF2-40B4-BE49-F238E27FC236}">
                <a16:creationId xmlns:a16="http://schemas.microsoft.com/office/drawing/2014/main" id="{F5C5BC27-BD3A-D9DD-A718-60CED45D6815}"/>
              </a:ext>
            </a:extLst>
          </p:cNvPr>
          <p:cNvCxnSpPr>
            <a:cxnSpLocks/>
          </p:cNvCxnSpPr>
          <p:nvPr/>
        </p:nvCxnSpPr>
        <p:spPr>
          <a:xfrm>
            <a:off x="12143648" y="6568805"/>
            <a:ext cx="785591" cy="0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F91492D7-56C3-1C7B-8432-B76A7B22BE29}"/>
              </a:ext>
            </a:extLst>
          </p:cNvPr>
          <p:cNvCxnSpPr>
            <a:cxnSpLocks/>
          </p:cNvCxnSpPr>
          <p:nvPr/>
        </p:nvCxnSpPr>
        <p:spPr>
          <a:xfrm>
            <a:off x="15951979" y="6568805"/>
            <a:ext cx="785591" cy="0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E572539A-DDCA-E765-9CE6-061367A18516}"/>
              </a:ext>
            </a:extLst>
          </p:cNvPr>
          <p:cNvCxnSpPr>
            <a:cxnSpLocks/>
          </p:cNvCxnSpPr>
          <p:nvPr/>
        </p:nvCxnSpPr>
        <p:spPr>
          <a:xfrm>
            <a:off x="19760309" y="6568805"/>
            <a:ext cx="785591" cy="0"/>
          </a:xfrm>
          <a:prstGeom prst="line">
            <a:avLst/>
          </a:prstGeom>
          <a:ln w="50800">
            <a:solidFill>
              <a:schemeClr val="tx2">
                <a:lumMod val="20000"/>
                <a:lumOff val="8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B76ED0FF-48A9-DF09-7203-F0EBE630751B}"/>
              </a:ext>
            </a:extLst>
          </p:cNvPr>
          <p:cNvGrpSpPr/>
          <p:nvPr/>
        </p:nvGrpSpPr>
        <p:grpSpPr>
          <a:xfrm>
            <a:off x="1702746" y="5162758"/>
            <a:ext cx="2533877" cy="4916781"/>
            <a:chOff x="15129849" y="4514072"/>
            <a:chExt cx="2976531" cy="5775715"/>
          </a:xfrm>
        </p:grpSpPr>
        <p:sp>
          <p:nvSpPr>
            <p:cNvPr id="255" name="Graphic 18">
              <a:extLst>
                <a:ext uri="{FF2B5EF4-FFF2-40B4-BE49-F238E27FC236}">
                  <a16:creationId xmlns:a16="http://schemas.microsoft.com/office/drawing/2014/main" id="{935398F8-DC0C-87C3-C5A9-82EF2C25F5D1}"/>
                </a:ext>
              </a:extLst>
            </p:cNvPr>
            <p:cNvSpPr/>
            <p:nvPr/>
          </p:nvSpPr>
          <p:spPr>
            <a:xfrm flipH="1">
              <a:off x="15129849" y="4514072"/>
              <a:ext cx="2976530" cy="32416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56" name="Graphic 18">
              <a:extLst>
                <a:ext uri="{FF2B5EF4-FFF2-40B4-BE49-F238E27FC236}">
                  <a16:creationId xmlns:a16="http://schemas.microsoft.com/office/drawing/2014/main" id="{5ACE318D-CDFB-8287-787C-8A01320997F9}"/>
                </a:ext>
              </a:extLst>
            </p:cNvPr>
            <p:cNvSpPr/>
            <p:nvPr/>
          </p:nvSpPr>
          <p:spPr>
            <a:xfrm flipH="1">
              <a:off x="15454722" y="4867877"/>
              <a:ext cx="2326785" cy="253400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57" name="Monotonectally deliver functionalized…">
              <a:extLst>
                <a:ext uri="{FF2B5EF4-FFF2-40B4-BE49-F238E27FC236}">
                  <a16:creationId xmlns:a16="http://schemas.microsoft.com/office/drawing/2014/main" id="{8413F8E7-A855-7F6B-66B9-D1CC8D61B4D3}"/>
                </a:ext>
              </a:extLst>
            </p:cNvPr>
            <p:cNvSpPr txBox="1"/>
            <p:nvPr/>
          </p:nvSpPr>
          <p:spPr>
            <a:xfrm>
              <a:off x="15129850" y="9216530"/>
              <a:ext cx="2976530" cy="1073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Our own Logistic Center</a:t>
              </a:r>
            </a:p>
          </p:txBody>
        </p:sp>
        <p:sp>
          <p:nvSpPr>
            <p:cNvPr id="258" name="Monotonectally deliver functionalized…">
              <a:extLst>
                <a:ext uri="{FF2B5EF4-FFF2-40B4-BE49-F238E27FC236}">
                  <a16:creationId xmlns:a16="http://schemas.microsoft.com/office/drawing/2014/main" id="{888B9999-1579-365B-FC12-48F09B0DE0E0}"/>
                </a:ext>
              </a:extLst>
            </p:cNvPr>
            <p:cNvSpPr txBox="1"/>
            <p:nvPr/>
          </p:nvSpPr>
          <p:spPr>
            <a:xfrm>
              <a:off x="15129849" y="8448695"/>
              <a:ext cx="2976530" cy="7972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6000+ m2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E0055823-D888-CF5B-2371-E272A8477908}"/>
                </a:ext>
              </a:extLst>
            </p:cNvPr>
            <p:cNvGrpSpPr/>
            <p:nvPr/>
          </p:nvGrpSpPr>
          <p:grpSpPr>
            <a:xfrm>
              <a:off x="16015182" y="5531949"/>
              <a:ext cx="1205865" cy="1205865"/>
              <a:chOff x="15696332" y="1375203"/>
              <a:chExt cx="1205865" cy="1205865"/>
            </a:xfrm>
          </p:grpSpPr>
          <p:sp>
            <p:nvSpPr>
              <p:cNvPr id="260" name="Free-form: Shape 259">
                <a:extLst>
                  <a:ext uri="{FF2B5EF4-FFF2-40B4-BE49-F238E27FC236}">
                    <a16:creationId xmlns:a16="http://schemas.microsoft.com/office/drawing/2014/main" id="{ABC29C24-32B7-D5AF-D25B-3A8C0FC0E652}"/>
                  </a:ext>
                </a:extLst>
              </p:cNvPr>
              <p:cNvSpPr/>
              <p:nvPr/>
            </p:nvSpPr>
            <p:spPr>
              <a:xfrm>
                <a:off x="16226398" y="1375203"/>
                <a:ext cx="145732" cy="234314"/>
              </a:xfrm>
              <a:custGeom>
                <a:avLst/>
                <a:gdLst>
                  <a:gd name="connsiteX0" fmla="*/ 24289 w 145732"/>
                  <a:gd name="connsiteY0" fmla="*/ 83820 h 234314"/>
                  <a:gd name="connsiteX1" fmla="*/ 58579 w 145732"/>
                  <a:gd name="connsiteY1" fmla="*/ 49530 h 234314"/>
                  <a:gd name="connsiteX2" fmla="*/ 58579 w 145732"/>
                  <a:gd name="connsiteY2" fmla="*/ 220027 h 234314"/>
                  <a:gd name="connsiteX3" fmla="*/ 72866 w 145732"/>
                  <a:gd name="connsiteY3" fmla="*/ 234315 h 234314"/>
                  <a:gd name="connsiteX4" fmla="*/ 87154 w 145732"/>
                  <a:gd name="connsiteY4" fmla="*/ 220027 h 234314"/>
                  <a:gd name="connsiteX5" fmla="*/ 87154 w 145732"/>
                  <a:gd name="connsiteY5" fmla="*/ 49530 h 234314"/>
                  <a:gd name="connsiteX6" fmla="*/ 120491 w 145732"/>
                  <a:gd name="connsiteY6" fmla="*/ 82868 h 234314"/>
                  <a:gd name="connsiteX7" fmla="*/ 130969 w 145732"/>
                  <a:gd name="connsiteY7" fmla="*/ 86677 h 234314"/>
                  <a:gd name="connsiteX8" fmla="*/ 141446 w 145732"/>
                  <a:gd name="connsiteY8" fmla="*/ 82868 h 234314"/>
                  <a:gd name="connsiteX9" fmla="*/ 141446 w 145732"/>
                  <a:gd name="connsiteY9" fmla="*/ 62865 h 234314"/>
                  <a:gd name="connsiteX10" fmla="*/ 83344 w 145732"/>
                  <a:gd name="connsiteY10" fmla="*/ 4763 h 234314"/>
                  <a:gd name="connsiteX11" fmla="*/ 78581 w 145732"/>
                  <a:gd name="connsiteY11" fmla="*/ 952 h 234314"/>
                  <a:gd name="connsiteX12" fmla="*/ 73819 w 145732"/>
                  <a:gd name="connsiteY12" fmla="*/ 0 h 234314"/>
                  <a:gd name="connsiteX13" fmla="*/ 71914 w 145732"/>
                  <a:gd name="connsiteY13" fmla="*/ 0 h 234314"/>
                  <a:gd name="connsiteX14" fmla="*/ 69056 w 145732"/>
                  <a:gd name="connsiteY14" fmla="*/ 952 h 234314"/>
                  <a:gd name="connsiteX15" fmla="*/ 67151 w 145732"/>
                  <a:gd name="connsiteY15" fmla="*/ 1905 h 234314"/>
                  <a:gd name="connsiteX16" fmla="*/ 65246 w 145732"/>
                  <a:gd name="connsiteY16" fmla="*/ 2857 h 234314"/>
                  <a:gd name="connsiteX17" fmla="*/ 63341 w 145732"/>
                  <a:gd name="connsiteY17" fmla="*/ 4763 h 234314"/>
                  <a:gd name="connsiteX18" fmla="*/ 62389 w 145732"/>
                  <a:gd name="connsiteY18" fmla="*/ 5715 h 234314"/>
                  <a:gd name="connsiteX19" fmla="*/ 4286 w 145732"/>
                  <a:gd name="connsiteY19" fmla="*/ 63818 h 234314"/>
                  <a:gd name="connsiteX20" fmla="*/ 4286 w 145732"/>
                  <a:gd name="connsiteY20" fmla="*/ 83820 h 234314"/>
                  <a:gd name="connsiteX21" fmla="*/ 24289 w 145732"/>
                  <a:gd name="connsiteY21" fmla="*/ 83820 h 234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5732" h="234314">
                    <a:moveTo>
                      <a:pt x="24289" y="83820"/>
                    </a:moveTo>
                    <a:lnTo>
                      <a:pt x="58579" y="49530"/>
                    </a:lnTo>
                    <a:lnTo>
                      <a:pt x="58579" y="220027"/>
                    </a:lnTo>
                    <a:cubicBezTo>
                      <a:pt x="58579" y="227647"/>
                      <a:pt x="65246" y="234315"/>
                      <a:pt x="72866" y="234315"/>
                    </a:cubicBezTo>
                    <a:cubicBezTo>
                      <a:pt x="80486" y="234315"/>
                      <a:pt x="87154" y="227647"/>
                      <a:pt x="87154" y="220027"/>
                    </a:cubicBezTo>
                    <a:lnTo>
                      <a:pt x="87154" y="49530"/>
                    </a:lnTo>
                    <a:lnTo>
                      <a:pt x="120491" y="82868"/>
                    </a:lnTo>
                    <a:cubicBezTo>
                      <a:pt x="123349" y="85725"/>
                      <a:pt x="127159" y="86677"/>
                      <a:pt x="130969" y="86677"/>
                    </a:cubicBezTo>
                    <a:cubicBezTo>
                      <a:pt x="134779" y="86677"/>
                      <a:pt x="138589" y="85725"/>
                      <a:pt x="141446" y="82868"/>
                    </a:cubicBezTo>
                    <a:cubicBezTo>
                      <a:pt x="147161" y="77152"/>
                      <a:pt x="147161" y="68580"/>
                      <a:pt x="141446" y="62865"/>
                    </a:cubicBezTo>
                    <a:lnTo>
                      <a:pt x="83344" y="4763"/>
                    </a:lnTo>
                    <a:cubicBezTo>
                      <a:pt x="82391" y="2857"/>
                      <a:pt x="80486" y="1905"/>
                      <a:pt x="78581" y="952"/>
                    </a:cubicBezTo>
                    <a:cubicBezTo>
                      <a:pt x="76676" y="0"/>
                      <a:pt x="74771" y="0"/>
                      <a:pt x="73819" y="0"/>
                    </a:cubicBezTo>
                    <a:cubicBezTo>
                      <a:pt x="72866" y="0"/>
                      <a:pt x="72866" y="0"/>
                      <a:pt x="71914" y="0"/>
                    </a:cubicBezTo>
                    <a:cubicBezTo>
                      <a:pt x="70961" y="0"/>
                      <a:pt x="70009" y="0"/>
                      <a:pt x="69056" y="952"/>
                    </a:cubicBezTo>
                    <a:cubicBezTo>
                      <a:pt x="68104" y="952"/>
                      <a:pt x="67151" y="952"/>
                      <a:pt x="67151" y="1905"/>
                    </a:cubicBezTo>
                    <a:cubicBezTo>
                      <a:pt x="66199" y="1905"/>
                      <a:pt x="66199" y="2857"/>
                      <a:pt x="65246" y="2857"/>
                    </a:cubicBezTo>
                    <a:cubicBezTo>
                      <a:pt x="64294" y="3810"/>
                      <a:pt x="63341" y="3810"/>
                      <a:pt x="63341" y="4763"/>
                    </a:cubicBezTo>
                    <a:cubicBezTo>
                      <a:pt x="63341" y="4763"/>
                      <a:pt x="63341" y="5715"/>
                      <a:pt x="62389" y="5715"/>
                    </a:cubicBezTo>
                    <a:lnTo>
                      <a:pt x="4286" y="63818"/>
                    </a:lnTo>
                    <a:cubicBezTo>
                      <a:pt x="-1429" y="69532"/>
                      <a:pt x="-1429" y="78105"/>
                      <a:pt x="4286" y="83820"/>
                    </a:cubicBezTo>
                    <a:cubicBezTo>
                      <a:pt x="10001" y="89535"/>
                      <a:pt x="19526" y="89535"/>
                      <a:pt x="24289" y="838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1" name="Free-form: Shape 260">
                <a:extLst>
                  <a:ext uri="{FF2B5EF4-FFF2-40B4-BE49-F238E27FC236}">
                    <a16:creationId xmlns:a16="http://schemas.microsoft.com/office/drawing/2014/main" id="{2DA1B287-D07A-1639-513F-AF63FDBECD37}"/>
                  </a:ext>
                </a:extLst>
              </p:cNvPr>
              <p:cNvSpPr/>
              <p:nvPr/>
            </p:nvSpPr>
            <p:spPr>
              <a:xfrm>
                <a:off x="16284977" y="1634283"/>
                <a:ext cx="28575" cy="64769"/>
              </a:xfrm>
              <a:custGeom>
                <a:avLst/>
                <a:gdLst>
                  <a:gd name="connsiteX0" fmla="*/ 28575 w 28575"/>
                  <a:gd name="connsiteY0" fmla="*/ 50482 h 64769"/>
                  <a:gd name="connsiteX1" fmla="*/ 28575 w 28575"/>
                  <a:gd name="connsiteY1" fmla="*/ 14288 h 64769"/>
                  <a:gd name="connsiteX2" fmla="*/ 14288 w 28575"/>
                  <a:gd name="connsiteY2" fmla="*/ 0 h 64769"/>
                  <a:gd name="connsiteX3" fmla="*/ 0 w 28575"/>
                  <a:gd name="connsiteY3" fmla="*/ 14288 h 64769"/>
                  <a:gd name="connsiteX4" fmla="*/ 0 w 28575"/>
                  <a:gd name="connsiteY4" fmla="*/ 50482 h 64769"/>
                  <a:gd name="connsiteX5" fmla="*/ 14288 w 28575"/>
                  <a:gd name="connsiteY5" fmla="*/ 64770 h 64769"/>
                  <a:gd name="connsiteX6" fmla="*/ 28575 w 28575"/>
                  <a:gd name="connsiteY6" fmla="*/ 50482 h 64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64769">
                    <a:moveTo>
                      <a:pt x="28575" y="50482"/>
                    </a:moveTo>
                    <a:lnTo>
                      <a:pt x="28575" y="14288"/>
                    </a:lnTo>
                    <a:cubicBezTo>
                      <a:pt x="28575" y="6667"/>
                      <a:pt x="21908" y="0"/>
                      <a:pt x="14288" y="0"/>
                    </a:cubicBezTo>
                    <a:cubicBezTo>
                      <a:pt x="6667" y="0"/>
                      <a:pt x="0" y="6667"/>
                      <a:pt x="0" y="14288"/>
                    </a:cubicBezTo>
                    <a:lnTo>
                      <a:pt x="0" y="50482"/>
                    </a:lnTo>
                    <a:cubicBezTo>
                      <a:pt x="0" y="58102"/>
                      <a:pt x="6667" y="64770"/>
                      <a:pt x="14288" y="64770"/>
                    </a:cubicBezTo>
                    <a:cubicBezTo>
                      <a:pt x="21908" y="64770"/>
                      <a:pt x="28575" y="58102"/>
                      <a:pt x="28575" y="504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2" name="Free-form: Shape 261">
                <a:extLst>
                  <a:ext uri="{FF2B5EF4-FFF2-40B4-BE49-F238E27FC236}">
                    <a16:creationId xmlns:a16="http://schemas.microsoft.com/office/drawing/2014/main" id="{8FA3D401-05FE-2D4C-F749-1847AF73639F}"/>
                  </a:ext>
                </a:extLst>
              </p:cNvPr>
              <p:cNvSpPr/>
              <p:nvPr/>
            </p:nvSpPr>
            <p:spPr>
              <a:xfrm>
                <a:off x="16227351" y="2346753"/>
                <a:ext cx="146684" cy="234315"/>
              </a:xfrm>
              <a:custGeom>
                <a:avLst/>
                <a:gdLst>
                  <a:gd name="connsiteX0" fmla="*/ 120491 w 146684"/>
                  <a:gd name="connsiteY0" fmla="*/ 150495 h 234315"/>
                  <a:gd name="connsiteX1" fmla="*/ 86201 w 146684"/>
                  <a:gd name="connsiteY1" fmla="*/ 184785 h 234315"/>
                  <a:gd name="connsiteX2" fmla="*/ 86201 w 146684"/>
                  <a:gd name="connsiteY2" fmla="*/ 14288 h 234315"/>
                  <a:gd name="connsiteX3" fmla="*/ 71914 w 146684"/>
                  <a:gd name="connsiteY3" fmla="*/ 0 h 234315"/>
                  <a:gd name="connsiteX4" fmla="*/ 57626 w 146684"/>
                  <a:gd name="connsiteY4" fmla="*/ 14288 h 234315"/>
                  <a:gd name="connsiteX5" fmla="*/ 57626 w 146684"/>
                  <a:gd name="connsiteY5" fmla="*/ 184785 h 234315"/>
                  <a:gd name="connsiteX6" fmla="*/ 24289 w 146684"/>
                  <a:gd name="connsiteY6" fmla="*/ 151448 h 234315"/>
                  <a:gd name="connsiteX7" fmla="*/ 4286 w 146684"/>
                  <a:gd name="connsiteY7" fmla="*/ 151448 h 234315"/>
                  <a:gd name="connsiteX8" fmla="*/ 4286 w 146684"/>
                  <a:gd name="connsiteY8" fmla="*/ 171450 h 234315"/>
                  <a:gd name="connsiteX9" fmla="*/ 62389 w 146684"/>
                  <a:gd name="connsiteY9" fmla="*/ 229553 h 234315"/>
                  <a:gd name="connsiteX10" fmla="*/ 67151 w 146684"/>
                  <a:gd name="connsiteY10" fmla="*/ 233363 h 234315"/>
                  <a:gd name="connsiteX11" fmla="*/ 72866 w 146684"/>
                  <a:gd name="connsiteY11" fmla="*/ 234315 h 234315"/>
                  <a:gd name="connsiteX12" fmla="*/ 72866 w 146684"/>
                  <a:gd name="connsiteY12" fmla="*/ 234315 h 234315"/>
                  <a:gd name="connsiteX13" fmla="*/ 72866 w 146684"/>
                  <a:gd name="connsiteY13" fmla="*/ 234315 h 234315"/>
                  <a:gd name="connsiteX14" fmla="*/ 72866 w 146684"/>
                  <a:gd name="connsiteY14" fmla="*/ 234315 h 234315"/>
                  <a:gd name="connsiteX15" fmla="*/ 77629 w 146684"/>
                  <a:gd name="connsiteY15" fmla="*/ 233363 h 234315"/>
                  <a:gd name="connsiteX16" fmla="*/ 79534 w 146684"/>
                  <a:gd name="connsiteY16" fmla="*/ 232410 h 234315"/>
                  <a:gd name="connsiteX17" fmla="*/ 82391 w 146684"/>
                  <a:gd name="connsiteY17" fmla="*/ 230505 h 234315"/>
                  <a:gd name="connsiteX18" fmla="*/ 83344 w 146684"/>
                  <a:gd name="connsiteY18" fmla="*/ 229553 h 234315"/>
                  <a:gd name="connsiteX19" fmla="*/ 84296 w 146684"/>
                  <a:gd name="connsiteY19" fmla="*/ 228600 h 234315"/>
                  <a:gd name="connsiteX20" fmla="*/ 142399 w 146684"/>
                  <a:gd name="connsiteY20" fmla="*/ 170498 h 234315"/>
                  <a:gd name="connsiteX21" fmla="*/ 142399 w 146684"/>
                  <a:gd name="connsiteY21" fmla="*/ 150495 h 234315"/>
                  <a:gd name="connsiteX22" fmla="*/ 120491 w 146684"/>
                  <a:gd name="connsiteY22" fmla="*/ 150495 h 23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6684" h="234315">
                    <a:moveTo>
                      <a:pt x="120491" y="150495"/>
                    </a:moveTo>
                    <a:lnTo>
                      <a:pt x="86201" y="184785"/>
                    </a:lnTo>
                    <a:lnTo>
                      <a:pt x="86201" y="14288"/>
                    </a:lnTo>
                    <a:cubicBezTo>
                      <a:pt x="86201" y="6667"/>
                      <a:pt x="79534" y="0"/>
                      <a:pt x="71914" y="0"/>
                    </a:cubicBezTo>
                    <a:cubicBezTo>
                      <a:pt x="64294" y="0"/>
                      <a:pt x="57626" y="6667"/>
                      <a:pt x="57626" y="14288"/>
                    </a:cubicBezTo>
                    <a:lnTo>
                      <a:pt x="57626" y="184785"/>
                    </a:lnTo>
                    <a:lnTo>
                      <a:pt x="24289" y="151448"/>
                    </a:lnTo>
                    <a:cubicBezTo>
                      <a:pt x="18574" y="145733"/>
                      <a:pt x="10001" y="145733"/>
                      <a:pt x="4286" y="151448"/>
                    </a:cubicBezTo>
                    <a:cubicBezTo>
                      <a:pt x="-1429" y="157163"/>
                      <a:pt x="-1429" y="165735"/>
                      <a:pt x="4286" y="171450"/>
                    </a:cubicBezTo>
                    <a:lnTo>
                      <a:pt x="62389" y="229553"/>
                    </a:lnTo>
                    <a:cubicBezTo>
                      <a:pt x="63341" y="231458"/>
                      <a:pt x="65246" y="232410"/>
                      <a:pt x="67151" y="233363"/>
                    </a:cubicBezTo>
                    <a:cubicBezTo>
                      <a:pt x="69056" y="234315"/>
                      <a:pt x="70961" y="234315"/>
                      <a:pt x="72866" y="234315"/>
                    </a:cubicBezTo>
                    <a:cubicBezTo>
                      <a:pt x="72866" y="234315"/>
                      <a:pt x="72866" y="234315"/>
                      <a:pt x="72866" y="234315"/>
                    </a:cubicBezTo>
                    <a:cubicBezTo>
                      <a:pt x="72866" y="234315"/>
                      <a:pt x="72866" y="234315"/>
                      <a:pt x="72866" y="234315"/>
                    </a:cubicBezTo>
                    <a:cubicBezTo>
                      <a:pt x="72866" y="234315"/>
                      <a:pt x="72866" y="234315"/>
                      <a:pt x="72866" y="234315"/>
                    </a:cubicBezTo>
                    <a:cubicBezTo>
                      <a:pt x="74771" y="234315"/>
                      <a:pt x="75724" y="234315"/>
                      <a:pt x="77629" y="233363"/>
                    </a:cubicBezTo>
                    <a:cubicBezTo>
                      <a:pt x="78581" y="233363"/>
                      <a:pt x="78581" y="232410"/>
                      <a:pt x="79534" y="232410"/>
                    </a:cubicBezTo>
                    <a:cubicBezTo>
                      <a:pt x="80486" y="232410"/>
                      <a:pt x="81439" y="231458"/>
                      <a:pt x="82391" y="230505"/>
                    </a:cubicBezTo>
                    <a:cubicBezTo>
                      <a:pt x="82391" y="230505"/>
                      <a:pt x="83344" y="230505"/>
                      <a:pt x="83344" y="229553"/>
                    </a:cubicBezTo>
                    <a:cubicBezTo>
                      <a:pt x="83344" y="229553"/>
                      <a:pt x="83344" y="228600"/>
                      <a:pt x="84296" y="228600"/>
                    </a:cubicBezTo>
                    <a:lnTo>
                      <a:pt x="142399" y="170498"/>
                    </a:lnTo>
                    <a:cubicBezTo>
                      <a:pt x="148114" y="164783"/>
                      <a:pt x="148114" y="156210"/>
                      <a:pt x="142399" y="150495"/>
                    </a:cubicBezTo>
                    <a:cubicBezTo>
                      <a:pt x="136684" y="144780"/>
                      <a:pt x="125254" y="144780"/>
                      <a:pt x="120491" y="15049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3" name="Free-form: Shape 262">
                <a:extLst>
                  <a:ext uri="{FF2B5EF4-FFF2-40B4-BE49-F238E27FC236}">
                    <a16:creationId xmlns:a16="http://schemas.microsoft.com/office/drawing/2014/main" id="{BFD43266-74AD-7FB3-8033-9DBB54C9E07A}"/>
                  </a:ext>
                </a:extLst>
              </p:cNvPr>
              <p:cNvSpPr/>
              <p:nvPr/>
            </p:nvSpPr>
            <p:spPr>
              <a:xfrm>
                <a:off x="16284977" y="2257218"/>
                <a:ext cx="28575" cy="64770"/>
              </a:xfrm>
              <a:custGeom>
                <a:avLst/>
                <a:gdLst>
                  <a:gd name="connsiteX0" fmla="*/ 14288 w 28575"/>
                  <a:gd name="connsiteY0" fmla="*/ 0 h 64770"/>
                  <a:gd name="connsiteX1" fmla="*/ 0 w 28575"/>
                  <a:gd name="connsiteY1" fmla="*/ 14288 h 64770"/>
                  <a:gd name="connsiteX2" fmla="*/ 0 w 28575"/>
                  <a:gd name="connsiteY2" fmla="*/ 50483 h 64770"/>
                  <a:gd name="connsiteX3" fmla="*/ 14288 w 28575"/>
                  <a:gd name="connsiteY3" fmla="*/ 64770 h 64770"/>
                  <a:gd name="connsiteX4" fmla="*/ 28575 w 28575"/>
                  <a:gd name="connsiteY4" fmla="*/ 50483 h 64770"/>
                  <a:gd name="connsiteX5" fmla="*/ 28575 w 28575"/>
                  <a:gd name="connsiteY5" fmla="*/ 14288 h 64770"/>
                  <a:gd name="connsiteX6" fmla="*/ 14288 w 28575"/>
                  <a:gd name="connsiteY6" fmla="*/ 0 h 64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64770">
                    <a:moveTo>
                      <a:pt x="14288" y="0"/>
                    </a:moveTo>
                    <a:cubicBezTo>
                      <a:pt x="6667" y="0"/>
                      <a:pt x="0" y="6667"/>
                      <a:pt x="0" y="14288"/>
                    </a:cubicBezTo>
                    <a:lnTo>
                      <a:pt x="0" y="50483"/>
                    </a:lnTo>
                    <a:cubicBezTo>
                      <a:pt x="0" y="58102"/>
                      <a:pt x="6667" y="64770"/>
                      <a:pt x="14288" y="64770"/>
                    </a:cubicBezTo>
                    <a:cubicBezTo>
                      <a:pt x="21908" y="64770"/>
                      <a:pt x="28575" y="58102"/>
                      <a:pt x="28575" y="50483"/>
                    </a:cubicBezTo>
                    <a:lnTo>
                      <a:pt x="28575" y="14288"/>
                    </a:lnTo>
                    <a:cubicBezTo>
                      <a:pt x="28575" y="6667"/>
                      <a:pt x="21908" y="0"/>
                      <a:pt x="142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4" name="Free-form: Shape 263">
                <a:extLst>
                  <a:ext uri="{FF2B5EF4-FFF2-40B4-BE49-F238E27FC236}">
                    <a16:creationId xmlns:a16="http://schemas.microsoft.com/office/drawing/2014/main" id="{B465B4E7-0637-506A-9D22-F681EB6CEB06}"/>
                  </a:ext>
                </a:extLst>
              </p:cNvPr>
              <p:cNvSpPr/>
              <p:nvPr/>
            </p:nvSpPr>
            <p:spPr>
              <a:xfrm>
                <a:off x="16555011" y="1547605"/>
                <a:ext cx="173831" cy="174307"/>
              </a:xfrm>
              <a:custGeom>
                <a:avLst/>
                <a:gdLst>
                  <a:gd name="connsiteX0" fmla="*/ 14764 w 173831"/>
                  <a:gd name="connsiteY0" fmla="*/ 174308 h 174307"/>
                  <a:gd name="connsiteX1" fmla="*/ 25241 w 173831"/>
                  <a:gd name="connsiteY1" fmla="*/ 170497 h 174307"/>
                  <a:gd name="connsiteX2" fmla="*/ 145256 w 173831"/>
                  <a:gd name="connsiteY2" fmla="*/ 49530 h 174307"/>
                  <a:gd name="connsiteX3" fmla="*/ 145256 w 173831"/>
                  <a:gd name="connsiteY3" fmla="*/ 97155 h 174307"/>
                  <a:gd name="connsiteX4" fmla="*/ 159544 w 173831"/>
                  <a:gd name="connsiteY4" fmla="*/ 111443 h 174307"/>
                  <a:gd name="connsiteX5" fmla="*/ 173831 w 173831"/>
                  <a:gd name="connsiteY5" fmla="*/ 97155 h 174307"/>
                  <a:gd name="connsiteX6" fmla="*/ 173831 w 173831"/>
                  <a:gd name="connsiteY6" fmla="*/ 15240 h 174307"/>
                  <a:gd name="connsiteX7" fmla="*/ 173831 w 173831"/>
                  <a:gd name="connsiteY7" fmla="*/ 11430 h 174307"/>
                  <a:gd name="connsiteX8" fmla="*/ 173831 w 173831"/>
                  <a:gd name="connsiteY8" fmla="*/ 10478 h 174307"/>
                  <a:gd name="connsiteX9" fmla="*/ 172879 w 173831"/>
                  <a:gd name="connsiteY9" fmla="*/ 8573 h 174307"/>
                  <a:gd name="connsiteX10" fmla="*/ 171926 w 173831"/>
                  <a:gd name="connsiteY10" fmla="*/ 7620 h 174307"/>
                  <a:gd name="connsiteX11" fmla="*/ 170974 w 173831"/>
                  <a:gd name="connsiteY11" fmla="*/ 5715 h 174307"/>
                  <a:gd name="connsiteX12" fmla="*/ 170021 w 173831"/>
                  <a:gd name="connsiteY12" fmla="*/ 4763 h 174307"/>
                  <a:gd name="connsiteX13" fmla="*/ 159544 w 173831"/>
                  <a:gd name="connsiteY13" fmla="*/ 0 h 174307"/>
                  <a:gd name="connsiteX14" fmla="*/ 157639 w 173831"/>
                  <a:gd name="connsiteY14" fmla="*/ 0 h 174307"/>
                  <a:gd name="connsiteX15" fmla="*/ 77629 w 173831"/>
                  <a:gd name="connsiteY15" fmla="*/ 0 h 174307"/>
                  <a:gd name="connsiteX16" fmla="*/ 63341 w 173831"/>
                  <a:gd name="connsiteY16" fmla="*/ 14288 h 174307"/>
                  <a:gd name="connsiteX17" fmla="*/ 77629 w 173831"/>
                  <a:gd name="connsiteY17" fmla="*/ 28575 h 174307"/>
                  <a:gd name="connsiteX18" fmla="*/ 125254 w 173831"/>
                  <a:gd name="connsiteY18" fmla="*/ 28575 h 174307"/>
                  <a:gd name="connsiteX19" fmla="*/ 4286 w 173831"/>
                  <a:gd name="connsiteY19" fmla="*/ 149543 h 174307"/>
                  <a:gd name="connsiteX20" fmla="*/ 4286 w 173831"/>
                  <a:gd name="connsiteY20" fmla="*/ 169545 h 174307"/>
                  <a:gd name="connsiteX21" fmla="*/ 14764 w 173831"/>
                  <a:gd name="connsiteY21" fmla="*/ 174308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3831" h="174307">
                    <a:moveTo>
                      <a:pt x="14764" y="174308"/>
                    </a:moveTo>
                    <a:cubicBezTo>
                      <a:pt x="18574" y="174308"/>
                      <a:pt x="22384" y="173355"/>
                      <a:pt x="25241" y="170497"/>
                    </a:cubicBezTo>
                    <a:lnTo>
                      <a:pt x="145256" y="49530"/>
                    </a:lnTo>
                    <a:lnTo>
                      <a:pt x="145256" y="97155"/>
                    </a:lnTo>
                    <a:cubicBezTo>
                      <a:pt x="145256" y="104775"/>
                      <a:pt x="151924" y="111443"/>
                      <a:pt x="159544" y="111443"/>
                    </a:cubicBezTo>
                    <a:cubicBezTo>
                      <a:pt x="167164" y="111443"/>
                      <a:pt x="173831" y="104775"/>
                      <a:pt x="173831" y="97155"/>
                    </a:cubicBezTo>
                    <a:lnTo>
                      <a:pt x="173831" y="15240"/>
                    </a:lnTo>
                    <a:cubicBezTo>
                      <a:pt x="173831" y="14288"/>
                      <a:pt x="173831" y="13335"/>
                      <a:pt x="173831" y="11430"/>
                    </a:cubicBezTo>
                    <a:cubicBezTo>
                      <a:pt x="173831" y="11430"/>
                      <a:pt x="173831" y="11430"/>
                      <a:pt x="173831" y="10478"/>
                    </a:cubicBezTo>
                    <a:cubicBezTo>
                      <a:pt x="173831" y="9525"/>
                      <a:pt x="173831" y="9525"/>
                      <a:pt x="172879" y="8573"/>
                    </a:cubicBezTo>
                    <a:cubicBezTo>
                      <a:pt x="172879" y="8573"/>
                      <a:pt x="172879" y="7620"/>
                      <a:pt x="171926" y="7620"/>
                    </a:cubicBezTo>
                    <a:cubicBezTo>
                      <a:pt x="171926" y="6668"/>
                      <a:pt x="170974" y="6668"/>
                      <a:pt x="170974" y="5715"/>
                    </a:cubicBezTo>
                    <a:cubicBezTo>
                      <a:pt x="170974" y="5715"/>
                      <a:pt x="170021" y="4763"/>
                      <a:pt x="170021" y="4763"/>
                    </a:cubicBezTo>
                    <a:cubicBezTo>
                      <a:pt x="167164" y="1905"/>
                      <a:pt x="163354" y="0"/>
                      <a:pt x="159544" y="0"/>
                    </a:cubicBezTo>
                    <a:cubicBezTo>
                      <a:pt x="158591" y="0"/>
                      <a:pt x="158591" y="0"/>
                      <a:pt x="157639" y="0"/>
                    </a:cubicBezTo>
                    <a:lnTo>
                      <a:pt x="77629" y="0"/>
                    </a:lnTo>
                    <a:cubicBezTo>
                      <a:pt x="70009" y="0"/>
                      <a:pt x="63341" y="6668"/>
                      <a:pt x="63341" y="14288"/>
                    </a:cubicBezTo>
                    <a:cubicBezTo>
                      <a:pt x="63341" y="21907"/>
                      <a:pt x="70009" y="28575"/>
                      <a:pt x="77629" y="28575"/>
                    </a:cubicBezTo>
                    <a:lnTo>
                      <a:pt x="125254" y="28575"/>
                    </a:lnTo>
                    <a:lnTo>
                      <a:pt x="4286" y="149543"/>
                    </a:lnTo>
                    <a:cubicBezTo>
                      <a:pt x="-1429" y="155258"/>
                      <a:pt x="-1429" y="163830"/>
                      <a:pt x="4286" y="169545"/>
                    </a:cubicBezTo>
                    <a:cubicBezTo>
                      <a:pt x="7144" y="173355"/>
                      <a:pt x="10954" y="174308"/>
                      <a:pt x="14764" y="1743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5" name="Free-form: Shape 264">
                <a:extLst>
                  <a:ext uri="{FF2B5EF4-FFF2-40B4-BE49-F238E27FC236}">
                    <a16:creationId xmlns:a16="http://schemas.microsoft.com/office/drawing/2014/main" id="{835AE513-9F1F-797F-9524-1872F2A89FFD}"/>
                  </a:ext>
                </a:extLst>
              </p:cNvPr>
              <p:cNvSpPr/>
              <p:nvPr/>
            </p:nvSpPr>
            <p:spPr>
              <a:xfrm>
                <a:off x="16492146" y="1730962"/>
                <a:ext cx="55244" cy="53816"/>
              </a:xfrm>
              <a:custGeom>
                <a:avLst/>
                <a:gdLst>
                  <a:gd name="connsiteX0" fmla="*/ 30004 w 55244"/>
                  <a:gd name="connsiteY0" fmla="*/ 4286 h 53816"/>
                  <a:gd name="connsiteX1" fmla="*/ 4286 w 55244"/>
                  <a:gd name="connsiteY1" fmla="*/ 30004 h 53816"/>
                  <a:gd name="connsiteX2" fmla="*/ 4286 w 55244"/>
                  <a:gd name="connsiteY2" fmla="*/ 50006 h 53816"/>
                  <a:gd name="connsiteX3" fmla="*/ 14764 w 55244"/>
                  <a:gd name="connsiteY3" fmla="*/ 53816 h 53816"/>
                  <a:gd name="connsiteX4" fmla="*/ 25241 w 55244"/>
                  <a:gd name="connsiteY4" fmla="*/ 50006 h 53816"/>
                  <a:gd name="connsiteX5" fmla="*/ 50959 w 55244"/>
                  <a:gd name="connsiteY5" fmla="*/ 24289 h 53816"/>
                  <a:gd name="connsiteX6" fmla="*/ 50959 w 55244"/>
                  <a:gd name="connsiteY6" fmla="*/ 4286 h 53816"/>
                  <a:gd name="connsiteX7" fmla="*/ 30004 w 55244"/>
                  <a:gd name="connsiteY7" fmla="*/ 428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44" h="53816">
                    <a:moveTo>
                      <a:pt x="30004" y="4286"/>
                    </a:moveTo>
                    <a:lnTo>
                      <a:pt x="4286" y="30004"/>
                    </a:lnTo>
                    <a:cubicBezTo>
                      <a:pt x="-1429" y="35719"/>
                      <a:pt x="-1429" y="44291"/>
                      <a:pt x="4286" y="50006"/>
                    </a:cubicBezTo>
                    <a:cubicBezTo>
                      <a:pt x="7144" y="52864"/>
                      <a:pt x="10954" y="53816"/>
                      <a:pt x="14764" y="53816"/>
                    </a:cubicBezTo>
                    <a:cubicBezTo>
                      <a:pt x="18574" y="53816"/>
                      <a:pt x="22384" y="52864"/>
                      <a:pt x="25241" y="50006"/>
                    </a:cubicBezTo>
                    <a:lnTo>
                      <a:pt x="50959" y="24289"/>
                    </a:lnTo>
                    <a:cubicBezTo>
                      <a:pt x="56674" y="18574"/>
                      <a:pt x="56674" y="10001"/>
                      <a:pt x="50959" y="4286"/>
                    </a:cubicBezTo>
                    <a:cubicBezTo>
                      <a:pt x="45244" y="-1429"/>
                      <a:pt x="35719" y="-1429"/>
                      <a:pt x="30004" y="42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6" name="Free-form: Shape 265">
                <a:extLst>
                  <a:ext uri="{FF2B5EF4-FFF2-40B4-BE49-F238E27FC236}">
                    <a16:creationId xmlns:a16="http://schemas.microsoft.com/office/drawing/2014/main" id="{F6944337-E58E-C58B-052E-61A882AF2BE0}"/>
                  </a:ext>
                </a:extLst>
              </p:cNvPr>
              <p:cNvSpPr/>
              <p:nvPr/>
            </p:nvSpPr>
            <p:spPr>
              <a:xfrm>
                <a:off x="15869687" y="2234328"/>
                <a:ext cx="173831" cy="174337"/>
              </a:xfrm>
              <a:custGeom>
                <a:avLst/>
                <a:gdLst>
                  <a:gd name="connsiteX0" fmla="*/ 148590 w 173831"/>
                  <a:gd name="connsiteY0" fmla="*/ 3840 h 174337"/>
                  <a:gd name="connsiteX1" fmla="*/ 28575 w 173831"/>
                  <a:gd name="connsiteY1" fmla="*/ 124807 h 174337"/>
                  <a:gd name="connsiteX2" fmla="*/ 28575 w 173831"/>
                  <a:gd name="connsiteY2" fmla="*/ 77182 h 174337"/>
                  <a:gd name="connsiteX3" fmla="*/ 14288 w 173831"/>
                  <a:gd name="connsiteY3" fmla="*/ 62895 h 174337"/>
                  <a:gd name="connsiteX4" fmla="*/ 0 w 173831"/>
                  <a:gd name="connsiteY4" fmla="*/ 77182 h 174337"/>
                  <a:gd name="connsiteX5" fmla="*/ 0 w 173831"/>
                  <a:gd name="connsiteY5" fmla="*/ 159097 h 174337"/>
                  <a:gd name="connsiteX6" fmla="*/ 0 w 173831"/>
                  <a:gd name="connsiteY6" fmla="*/ 162907 h 174337"/>
                  <a:gd name="connsiteX7" fmla="*/ 0 w 173831"/>
                  <a:gd name="connsiteY7" fmla="*/ 163860 h 174337"/>
                  <a:gd name="connsiteX8" fmla="*/ 952 w 173831"/>
                  <a:gd name="connsiteY8" fmla="*/ 165765 h 174337"/>
                  <a:gd name="connsiteX9" fmla="*/ 1905 w 173831"/>
                  <a:gd name="connsiteY9" fmla="*/ 166717 h 174337"/>
                  <a:gd name="connsiteX10" fmla="*/ 2857 w 173831"/>
                  <a:gd name="connsiteY10" fmla="*/ 168622 h 174337"/>
                  <a:gd name="connsiteX11" fmla="*/ 3810 w 173831"/>
                  <a:gd name="connsiteY11" fmla="*/ 169575 h 174337"/>
                  <a:gd name="connsiteX12" fmla="*/ 14288 w 173831"/>
                  <a:gd name="connsiteY12" fmla="*/ 174337 h 174337"/>
                  <a:gd name="connsiteX13" fmla="*/ 16192 w 173831"/>
                  <a:gd name="connsiteY13" fmla="*/ 174337 h 174337"/>
                  <a:gd name="connsiteX14" fmla="*/ 96202 w 173831"/>
                  <a:gd name="connsiteY14" fmla="*/ 174337 h 174337"/>
                  <a:gd name="connsiteX15" fmla="*/ 110490 w 173831"/>
                  <a:gd name="connsiteY15" fmla="*/ 160050 h 174337"/>
                  <a:gd name="connsiteX16" fmla="*/ 96202 w 173831"/>
                  <a:gd name="connsiteY16" fmla="*/ 145762 h 174337"/>
                  <a:gd name="connsiteX17" fmla="*/ 48577 w 173831"/>
                  <a:gd name="connsiteY17" fmla="*/ 145762 h 174337"/>
                  <a:gd name="connsiteX18" fmla="*/ 169545 w 173831"/>
                  <a:gd name="connsiteY18" fmla="*/ 24795 h 174337"/>
                  <a:gd name="connsiteX19" fmla="*/ 169545 w 173831"/>
                  <a:gd name="connsiteY19" fmla="*/ 4792 h 174337"/>
                  <a:gd name="connsiteX20" fmla="*/ 148590 w 173831"/>
                  <a:gd name="connsiteY20" fmla="*/ 3840 h 17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831" h="174337">
                    <a:moveTo>
                      <a:pt x="148590" y="3840"/>
                    </a:moveTo>
                    <a:lnTo>
                      <a:pt x="28575" y="124807"/>
                    </a:lnTo>
                    <a:lnTo>
                      <a:pt x="28575" y="77182"/>
                    </a:lnTo>
                    <a:cubicBezTo>
                      <a:pt x="28575" y="69562"/>
                      <a:pt x="21907" y="62895"/>
                      <a:pt x="14288" y="62895"/>
                    </a:cubicBezTo>
                    <a:cubicBezTo>
                      <a:pt x="6667" y="62895"/>
                      <a:pt x="0" y="69562"/>
                      <a:pt x="0" y="77182"/>
                    </a:cubicBezTo>
                    <a:lnTo>
                      <a:pt x="0" y="159097"/>
                    </a:lnTo>
                    <a:cubicBezTo>
                      <a:pt x="0" y="160050"/>
                      <a:pt x="0" y="161002"/>
                      <a:pt x="0" y="162907"/>
                    </a:cubicBezTo>
                    <a:cubicBezTo>
                      <a:pt x="0" y="162907"/>
                      <a:pt x="0" y="162907"/>
                      <a:pt x="0" y="163860"/>
                    </a:cubicBezTo>
                    <a:cubicBezTo>
                      <a:pt x="0" y="164812"/>
                      <a:pt x="0" y="164812"/>
                      <a:pt x="952" y="165765"/>
                    </a:cubicBezTo>
                    <a:cubicBezTo>
                      <a:pt x="952" y="165765"/>
                      <a:pt x="952" y="166717"/>
                      <a:pt x="1905" y="166717"/>
                    </a:cubicBezTo>
                    <a:cubicBezTo>
                      <a:pt x="1905" y="167670"/>
                      <a:pt x="2857" y="167670"/>
                      <a:pt x="2857" y="168622"/>
                    </a:cubicBezTo>
                    <a:cubicBezTo>
                      <a:pt x="2857" y="168622"/>
                      <a:pt x="3810" y="169575"/>
                      <a:pt x="3810" y="169575"/>
                    </a:cubicBezTo>
                    <a:cubicBezTo>
                      <a:pt x="6667" y="172432"/>
                      <a:pt x="10477" y="174337"/>
                      <a:pt x="14288" y="174337"/>
                    </a:cubicBezTo>
                    <a:cubicBezTo>
                      <a:pt x="15240" y="174337"/>
                      <a:pt x="15240" y="174337"/>
                      <a:pt x="16192" y="174337"/>
                    </a:cubicBezTo>
                    <a:lnTo>
                      <a:pt x="96202" y="174337"/>
                    </a:lnTo>
                    <a:cubicBezTo>
                      <a:pt x="103823" y="174337"/>
                      <a:pt x="110490" y="167670"/>
                      <a:pt x="110490" y="160050"/>
                    </a:cubicBezTo>
                    <a:cubicBezTo>
                      <a:pt x="110490" y="152430"/>
                      <a:pt x="103823" y="145762"/>
                      <a:pt x="96202" y="145762"/>
                    </a:cubicBezTo>
                    <a:lnTo>
                      <a:pt x="48577" y="145762"/>
                    </a:lnTo>
                    <a:lnTo>
                      <a:pt x="169545" y="24795"/>
                    </a:lnTo>
                    <a:cubicBezTo>
                      <a:pt x="175260" y="19080"/>
                      <a:pt x="175260" y="10507"/>
                      <a:pt x="169545" y="4792"/>
                    </a:cubicBezTo>
                    <a:cubicBezTo>
                      <a:pt x="163830" y="-923"/>
                      <a:pt x="154305" y="-1875"/>
                      <a:pt x="148590" y="38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7" name="Free-form: Shape 266">
                <a:extLst>
                  <a:ext uri="{FF2B5EF4-FFF2-40B4-BE49-F238E27FC236}">
                    <a16:creationId xmlns:a16="http://schemas.microsoft.com/office/drawing/2014/main" id="{6989365B-0F82-BF91-CBAA-15F9D4B8CFF3}"/>
                  </a:ext>
                </a:extLst>
              </p:cNvPr>
              <p:cNvSpPr/>
              <p:nvPr/>
            </p:nvSpPr>
            <p:spPr>
              <a:xfrm>
                <a:off x="16051138" y="2171969"/>
                <a:ext cx="55244" cy="53816"/>
              </a:xfrm>
              <a:custGeom>
                <a:avLst/>
                <a:gdLst>
                  <a:gd name="connsiteX0" fmla="*/ 30004 w 55244"/>
                  <a:gd name="connsiteY0" fmla="*/ 4286 h 53816"/>
                  <a:gd name="connsiteX1" fmla="*/ 4286 w 55244"/>
                  <a:gd name="connsiteY1" fmla="*/ 30004 h 53816"/>
                  <a:gd name="connsiteX2" fmla="*/ 4286 w 55244"/>
                  <a:gd name="connsiteY2" fmla="*/ 50006 h 53816"/>
                  <a:gd name="connsiteX3" fmla="*/ 14764 w 55244"/>
                  <a:gd name="connsiteY3" fmla="*/ 53816 h 53816"/>
                  <a:gd name="connsiteX4" fmla="*/ 25241 w 55244"/>
                  <a:gd name="connsiteY4" fmla="*/ 50006 h 53816"/>
                  <a:gd name="connsiteX5" fmla="*/ 50959 w 55244"/>
                  <a:gd name="connsiteY5" fmla="*/ 24289 h 53816"/>
                  <a:gd name="connsiteX6" fmla="*/ 50959 w 55244"/>
                  <a:gd name="connsiteY6" fmla="*/ 4286 h 53816"/>
                  <a:gd name="connsiteX7" fmla="*/ 30004 w 55244"/>
                  <a:gd name="connsiteY7" fmla="*/ 428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44" h="53816">
                    <a:moveTo>
                      <a:pt x="30004" y="4286"/>
                    </a:moveTo>
                    <a:lnTo>
                      <a:pt x="4286" y="30004"/>
                    </a:lnTo>
                    <a:cubicBezTo>
                      <a:pt x="-1429" y="35719"/>
                      <a:pt x="-1429" y="44291"/>
                      <a:pt x="4286" y="50006"/>
                    </a:cubicBezTo>
                    <a:cubicBezTo>
                      <a:pt x="7144" y="52864"/>
                      <a:pt x="10954" y="53816"/>
                      <a:pt x="14764" y="53816"/>
                    </a:cubicBezTo>
                    <a:cubicBezTo>
                      <a:pt x="18574" y="53816"/>
                      <a:pt x="22384" y="52864"/>
                      <a:pt x="25241" y="50006"/>
                    </a:cubicBezTo>
                    <a:lnTo>
                      <a:pt x="50959" y="24289"/>
                    </a:lnTo>
                    <a:cubicBezTo>
                      <a:pt x="56674" y="18574"/>
                      <a:pt x="56674" y="10001"/>
                      <a:pt x="50959" y="4286"/>
                    </a:cubicBezTo>
                    <a:cubicBezTo>
                      <a:pt x="45244" y="-1429"/>
                      <a:pt x="35719" y="-1429"/>
                      <a:pt x="30004" y="42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8" name="Free-form: Shape 267">
                <a:extLst>
                  <a:ext uri="{FF2B5EF4-FFF2-40B4-BE49-F238E27FC236}">
                    <a16:creationId xmlns:a16="http://schemas.microsoft.com/office/drawing/2014/main" id="{C1139B72-4A75-1B6B-1B21-0542E2E98DD7}"/>
                  </a:ext>
                </a:extLst>
              </p:cNvPr>
              <p:cNvSpPr/>
              <p:nvPr/>
            </p:nvSpPr>
            <p:spPr>
              <a:xfrm>
                <a:off x="16666930" y="1906222"/>
                <a:ext cx="235267" cy="144303"/>
              </a:xfrm>
              <a:custGeom>
                <a:avLst/>
                <a:gdLst>
                  <a:gd name="connsiteX0" fmla="*/ 233363 w 235267"/>
                  <a:gd name="connsiteY0" fmla="*/ 68104 h 144303"/>
                  <a:gd name="connsiteX1" fmla="*/ 232410 w 235267"/>
                  <a:gd name="connsiteY1" fmla="*/ 66199 h 144303"/>
                  <a:gd name="connsiteX2" fmla="*/ 231457 w 235267"/>
                  <a:gd name="connsiteY2" fmla="*/ 64294 h 144303"/>
                  <a:gd name="connsiteX3" fmla="*/ 229552 w 235267"/>
                  <a:gd name="connsiteY3" fmla="*/ 62389 h 144303"/>
                  <a:gd name="connsiteX4" fmla="*/ 228600 w 235267"/>
                  <a:gd name="connsiteY4" fmla="*/ 62389 h 144303"/>
                  <a:gd name="connsiteX5" fmla="*/ 170497 w 235267"/>
                  <a:gd name="connsiteY5" fmla="*/ 4286 h 144303"/>
                  <a:gd name="connsiteX6" fmla="*/ 150495 w 235267"/>
                  <a:gd name="connsiteY6" fmla="*/ 4286 h 144303"/>
                  <a:gd name="connsiteX7" fmla="*/ 150495 w 235267"/>
                  <a:gd name="connsiteY7" fmla="*/ 24289 h 144303"/>
                  <a:gd name="connsiteX8" fmla="*/ 184785 w 235267"/>
                  <a:gd name="connsiteY8" fmla="*/ 58579 h 144303"/>
                  <a:gd name="connsiteX9" fmla="*/ 14288 w 235267"/>
                  <a:gd name="connsiteY9" fmla="*/ 58579 h 144303"/>
                  <a:gd name="connsiteX10" fmla="*/ 0 w 235267"/>
                  <a:gd name="connsiteY10" fmla="*/ 72866 h 144303"/>
                  <a:gd name="connsiteX11" fmla="*/ 14288 w 235267"/>
                  <a:gd name="connsiteY11" fmla="*/ 87154 h 144303"/>
                  <a:gd name="connsiteX12" fmla="*/ 184785 w 235267"/>
                  <a:gd name="connsiteY12" fmla="*/ 87154 h 144303"/>
                  <a:gd name="connsiteX13" fmla="*/ 151447 w 235267"/>
                  <a:gd name="connsiteY13" fmla="*/ 120491 h 144303"/>
                  <a:gd name="connsiteX14" fmla="*/ 151447 w 235267"/>
                  <a:gd name="connsiteY14" fmla="*/ 140494 h 144303"/>
                  <a:gd name="connsiteX15" fmla="*/ 161925 w 235267"/>
                  <a:gd name="connsiteY15" fmla="*/ 144304 h 144303"/>
                  <a:gd name="connsiteX16" fmla="*/ 172402 w 235267"/>
                  <a:gd name="connsiteY16" fmla="*/ 140494 h 144303"/>
                  <a:gd name="connsiteX17" fmla="*/ 230505 w 235267"/>
                  <a:gd name="connsiteY17" fmla="*/ 82391 h 144303"/>
                  <a:gd name="connsiteX18" fmla="*/ 234315 w 235267"/>
                  <a:gd name="connsiteY18" fmla="*/ 77629 h 144303"/>
                  <a:gd name="connsiteX19" fmla="*/ 235267 w 235267"/>
                  <a:gd name="connsiteY19" fmla="*/ 72866 h 144303"/>
                  <a:gd name="connsiteX20" fmla="*/ 235267 w 235267"/>
                  <a:gd name="connsiteY20" fmla="*/ 70961 h 144303"/>
                  <a:gd name="connsiteX21" fmla="*/ 233363 w 235267"/>
                  <a:gd name="connsiteY21" fmla="*/ 68104 h 14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5267" h="144303">
                    <a:moveTo>
                      <a:pt x="233363" y="68104"/>
                    </a:moveTo>
                    <a:cubicBezTo>
                      <a:pt x="233363" y="67151"/>
                      <a:pt x="233363" y="66199"/>
                      <a:pt x="232410" y="66199"/>
                    </a:cubicBezTo>
                    <a:cubicBezTo>
                      <a:pt x="232410" y="65246"/>
                      <a:pt x="231457" y="65246"/>
                      <a:pt x="231457" y="64294"/>
                    </a:cubicBezTo>
                    <a:cubicBezTo>
                      <a:pt x="230505" y="63341"/>
                      <a:pt x="230505" y="62389"/>
                      <a:pt x="229552" y="62389"/>
                    </a:cubicBezTo>
                    <a:cubicBezTo>
                      <a:pt x="229552" y="62389"/>
                      <a:pt x="228600" y="62389"/>
                      <a:pt x="228600" y="62389"/>
                    </a:cubicBezTo>
                    <a:lnTo>
                      <a:pt x="170497" y="4286"/>
                    </a:lnTo>
                    <a:cubicBezTo>
                      <a:pt x="164782" y="-1429"/>
                      <a:pt x="156210" y="-1429"/>
                      <a:pt x="150495" y="4286"/>
                    </a:cubicBezTo>
                    <a:cubicBezTo>
                      <a:pt x="144780" y="10001"/>
                      <a:pt x="144780" y="18574"/>
                      <a:pt x="150495" y="24289"/>
                    </a:cubicBezTo>
                    <a:lnTo>
                      <a:pt x="184785" y="58579"/>
                    </a:lnTo>
                    <a:lnTo>
                      <a:pt x="14288" y="58579"/>
                    </a:lnTo>
                    <a:cubicBezTo>
                      <a:pt x="6667" y="58579"/>
                      <a:pt x="0" y="65246"/>
                      <a:pt x="0" y="72866"/>
                    </a:cubicBezTo>
                    <a:cubicBezTo>
                      <a:pt x="0" y="80486"/>
                      <a:pt x="6667" y="87154"/>
                      <a:pt x="14288" y="87154"/>
                    </a:cubicBezTo>
                    <a:lnTo>
                      <a:pt x="184785" y="87154"/>
                    </a:lnTo>
                    <a:lnTo>
                      <a:pt x="151447" y="120491"/>
                    </a:lnTo>
                    <a:cubicBezTo>
                      <a:pt x="145732" y="126206"/>
                      <a:pt x="145732" y="134779"/>
                      <a:pt x="151447" y="140494"/>
                    </a:cubicBezTo>
                    <a:cubicBezTo>
                      <a:pt x="154305" y="143351"/>
                      <a:pt x="158115" y="144304"/>
                      <a:pt x="161925" y="144304"/>
                    </a:cubicBezTo>
                    <a:cubicBezTo>
                      <a:pt x="165735" y="144304"/>
                      <a:pt x="169545" y="143351"/>
                      <a:pt x="172402" y="140494"/>
                    </a:cubicBezTo>
                    <a:lnTo>
                      <a:pt x="230505" y="82391"/>
                    </a:lnTo>
                    <a:cubicBezTo>
                      <a:pt x="232410" y="81439"/>
                      <a:pt x="233363" y="79534"/>
                      <a:pt x="234315" y="77629"/>
                    </a:cubicBezTo>
                    <a:cubicBezTo>
                      <a:pt x="235267" y="75724"/>
                      <a:pt x="235267" y="73819"/>
                      <a:pt x="235267" y="72866"/>
                    </a:cubicBezTo>
                    <a:cubicBezTo>
                      <a:pt x="235267" y="71914"/>
                      <a:pt x="235267" y="71914"/>
                      <a:pt x="235267" y="70961"/>
                    </a:cubicBezTo>
                    <a:cubicBezTo>
                      <a:pt x="234315" y="70009"/>
                      <a:pt x="233363" y="69056"/>
                      <a:pt x="233363" y="681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69" name="Free-form: Shape 268">
                <a:extLst>
                  <a:ext uri="{FF2B5EF4-FFF2-40B4-BE49-F238E27FC236}">
                    <a16:creationId xmlns:a16="http://schemas.microsoft.com/office/drawing/2014/main" id="{14EA8273-07D2-9835-8403-F275D630C12D}"/>
                  </a:ext>
                </a:extLst>
              </p:cNvPr>
              <p:cNvSpPr/>
              <p:nvPr/>
            </p:nvSpPr>
            <p:spPr>
              <a:xfrm>
                <a:off x="16578347" y="1963848"/>
                <a:ext cx="64770" cy="28575"/>
              </a:xfrm>
              <a:custGeom>
                <a:avLst/>
                <a:gdLst>
                  <a:gd name="connsiteX0" fmla="*/ 14288 w 64770"/>
                  <a:gd name="connsiteY0" fmla="*/ 0 h 28575"/>
                  <a:gd name="connsiteX1" fmla="*/ 0 w 64770"/>
                  <a:gd name="connsiteY1" fmla="*/ 14288 h 28575"/>
                  <a:gd name="connsiteX2" fmla="*/ 14288 w 64770"/>
                  <a:gd name="connsiteY2" fmla="*/ 28575 h 28575"/>
                  <a:gd name="connsiteX3" fmla="*/ 50483 w 64770"/>
                  <a:gd name="connsiteY3" fmla="*/ 28575 h 28575"/>
                  <a:gd name="connsiteX4" fmla="*/ 64770 w 64770"/>
                  <a:gd name="connsiteY4" fmla="*/ 14288 h 28575"/>
                  <a:gd name="connsiteX5" fmla="*/ 50483 w 64770"/>
                  <a:gd name="connsiteY5" fmla="*/ 0 h 28575"/>
                  <a:gd name="connsiteX6" fmla="*/ 14288 w 64770"/>
                  <a:gd name="connsiteY6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" h="28575">
                    <a:moveTo>
                      <a:pt x="14288" y="0"/>
                    </a:moveTo>
                    <a:cubicBezTo>
                      <a:pt x="6667" y="0"/>
                      <a:pt x="0" y="6667"/>
                      <a:pt x="0" y="14288"/>
                    </a:cubicBezTo>
                    <a:cubicBezTo>
                      <a:pt x="0" y="21908"/>
                      <a:pt x="6667" y="28575"/>
                      <a:pt x="14288" y="28575"/>
                    </a:cubicBezTo>
                    <a:lnTo>
                      <a:pt x="50483" y="28575"/>
                    </a:lnTo>
                    <a:cubicBezTo>
                      <a:pt x="58102" y="28575"/>
                      <a:pt x="64770" y="21908"/>
                      <a:pt x="64770" y="14288"/>
                    </a:cubicBezTo>
                    <a:cubicBezTo>
                      <a:pt x="64770" y="6667"/>
                      <a:pt x="58102" y="0"/>
                      <a:pt x="50483" y="0"/>
                    </a:cubicBez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0" name="Free-form: Shape 269">
                <a:extLst>
                  <a:ext uri="{FF2B5EF4-FFF2-40B4-BE49-F238E27FC236}">
                    <a16:creationId xmlns:a16="http://schemas.microsoft.com/office/drawing/2014/main" id="{EBCAF101-6628-6E4B-398E-304C1E7B66F0}"/>
                  </a:ext>
                </a:extLst>
              </p:cNvPr>
              <p:cNvSpPr/>
              <p:nvPr/>
            </p:nvSpPr>
            <p:spPr>
              <a:xfrm>
                <a:off x="15696332" y="1906222"/>
                <a:ext cx="234314" cy="144303"/>
              </a:xfrm>
              <a:custGeom>
                <a:avLst/>
                <a:gdLst>
                  <a:gd name="connsiteX0" fmla="*/ 49530 w 234314"/>
                  <a:gd name="connsiteY0" fmla="*/ 86201 h 144303"/>
                  <a:gd name="connsiteX1" fmla="*/ 220027 w 234314"/>
                  <a:gd name="connsiteY1" fmla="*/ 86201 h 144303"/>
                  <a:gd name="connsiteX2" fmla="*/ 234315 w 234314"/>
                  <a:gd name="connsiteY2" fmla="*/ 71914 h 144303"/>
                  <a:gd name="connsiteX3" fmla="*/ 220027 w 234314"/>
                  <a:gd name="connsiteY3" fmla="*/ 57626 h 144303"/>
                  <a:gd name="connsiteX4" fmla="*/ 49530 w 234314"/>
                  <a:gd name="connsiteY4" fmla="*/ 57626 h 144303"/>
                  <a:gd name="connsiteX5" fmla="*/ 82868 w 234314"/>
                  <a:gd name="connsiteY5" fmla="*/ 24289 h 144303"/>
                  <a:gd name="connsiteX6" fmla="*/ 82868 w 234314"/>
                  <a:gd name="connsiteY6" fmla="*/ 4286 h 144303"/>
                  <a:gd name="connsiteX7" fmla="*/ 62865 w 234314"/>
                  <a:gd name="connsiteY7" fmla="*/ 4286 h 144303"/>
                  <a:gd name="connsiteX8" fmla="*/ 4763 w 234314"/>
                  <a:gd name="connsiteY8" fmla="*/ 62389 h 144303"/>
                  <a:gd name="connsiteX9" fmla="*/ 952 w 234314"/>
                  <a:gd name="connsiteY9" fmla="*/ 67151 h 144303"/>
                  <a:gd name="connsiteX10" fmla="*/ 0 w 234314"/>
                  <a:gd name="connsiteY10" fmla="*/ 71914 h 144303"/>
                  <a:gd name="connsiteX11" fmla="*/ 0 w 234314"/>
                  <a:gd name="connsiteY11" fmla="*/ 73819 h 144303"/>
                  <a:gd name="connsiteX12" fmla="*/ 952 w 234314"/>
                  <a:gd name="connsiteY12" fmla="*/ 76676 h 144303"/>
                  <a:gd name="connsiteX13" fmla="*/ 1905 w 234314"/>
                  <a:gd name="connsiteY13" fmla="*/ 78581 h 144303"/>
                  <a:gd name="connsiteX14" fmla="*/ 2857 w 234314"/>
                  <a:gd name="connsiteY14" fmla="*/ 80486 h 144303"/>
                  <a:gd name="connsiteX15" fmla="*/ 4763 w 234314"/>
                  <a:gd name="connsiteY15" fmla="*/ 82391 h 144303"/>
                  <a:gd name="connsiteX16" fmla="*/ 5715 w 234314"/>
                  <a:gd name="connsiteY16" fmla="*/ 82391 h 144303"/>
                  <a:gd name="connsiteX17" fmla="*/ 63818 w 234314"/>
                  <a:gd name="connsiteY17" fmla="*/ 140494 h 144303"/>
                  <a:gd name="connsiteX18" fmla="*/ 74295 w 234314"/>
                  <a:gd name="connsiteY18" fmla="*/ 144304 h 144303"/>
                  <a:gd name="connsiteX19" fmla="*/ 84772 w 234314"/>
                  <a:gd name="connsiteY19" fmla="*/ 140494 h 144303"/>
                  <a:gd name="connsiteX20" fmla="*/ 84772 w 234314"/>
                  <a:gd name="connsiteY20" fmla="*/ 120491 h 144303"/>
                  <a:gd name="connsiteX21" fmla="*/ 49530 w 234314"/>
                  <a:gd name="connsiteY21" fmla="*/ 86201 h 14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4314" h="144303">
                    <a:moveTo>
                      <a:pt x="49530" y="86201"/>
                    </a:moveTo>
                    <a:lnTo>
                      <a:pt x="220027" y="86201"/>
                    </a:lnTo>
                    <a:cubicBezTo>
                      <a:pt x="227647" y="86201"/>
                      <a:pt x="234315" y="79534"/>
                      <a:pt x="234315" y="71914"/>
                    </a:cubicBezTo>
                    <a:cubicBezTo>
                      <a:pt x="234315" y="64294"/>
                      <a:pt x="227647" y="57626"/>
                      <a:pt x="220027" y="57626"/>
                    </a:cubicBezTo>
                    <a:lnTo>
                      <a:pt x="49530" y="57626"/>
                    </a:lnTo>
                    <a:lnTo>
                      <a:pt x="82868" y="24289"/>
                    </a:lnTo>
                    <a:cubicBezTo>
                      <a:pt x="88582" y="18574"/>
                      <a:pt x="88582" y="10001"/>
                      <a:pt x="82868" y="4286"/>
                    </a:cubicBezTo>
                    <a:cubicBezTo>
                      <a:pt x="77152" y="-1429"/>
                      <a:pt x="68580" y="-1429"/>
                      <a:pt x="62865" y="4286"/>
                    </a:cubicBezTo>
                    <a:lnTo>
                      <a:pt x="4763" y="62389"/>
                    </a:lnTo>
                    <a:cubicBezTo>
                      <a:pt x="2857" y="63341"/>
                      <a:pt x="1905" y="65246"/>
                      <a:pt x="952" y="67151"/>
                    </a:cubicBezTo>
                    <a:cubicBezTo>
                      <a:pt x="0" y="69056"/>
                      <a:pt x="0" y="70961"/>
                      <a:pt x="0" y="71914"/>
                    </a:cubicBezTo>
                    <a:cubicBezTo>
                      <a:pt x="0" y="72866"/>
                      <a:pt x="0" y="72866"/>
                      <a:pt x="0" y="73819"/>
                    </a:cubicBezTo>
                    <a:cubicBezTo>
                      <a:pt x="0" y="74771"/>
                      <a:pt x="0" y="75724"/>
                      <a:pt x="952" y="76676"/>
                    </a:cubicBezTo>
                    <a:cubicBezTo>
                      <a:pt x="952" y="77629"/>
                      <a:pt x="952" y="78581"/>
                      <a:pt x="1905" y="78581"/>
                    </a:cubicBezTo>
                    <a:cubicBezTo>
                      <a:pt x="1905" y="79534"/>
                      <a:pt x="2857" y="79534"/>
                      <a:pt x="2857" y="80486"/>
                    </a:cubicBezTo>
                    <a:cubicBezTo>
                      <a:pt x="3810" y="81439"/>
                      <a:pt x="3810" y="82391"/>
                      <a:pt x="4763" y="82391"/>
                    </a:cubicBezTo>
                    <a:cubicBezTo>
                      <a:pt x="4763" y="82391"/>
                      <a:pt x="5715" y="82391"/>
                      <a:pt x="5715" y="82391"/>
                    </a:cubicBezTo>
                    <a:lnTo>
                      <a:pt x="63818" y="140494"/>
                    </a:lnTo>
                    <a:cubicBezTo>
                      <a:pt x="66675" y="143351"/>
                      <a:pt x="70485" y="144304"/>
                      <a:pt x="74295" y="144304"/>
                    </a:cubicBezTo>
                    <a:cubicBezTo>
                      <a:pt x="78105" y="144304"/>
                      <a:pt x="81915" y="143351"/>
                      <a:pt x="84772" y="140494"/>
                    </a:cubicBezTo>
                    <a:cubicBezTo>
                      <a:pt x="90488" y="134779"/>
                      <a:pt x="90488" y="126206"/>
                      <a:pt x="84772" y="120491"/>
                    </a:cubicBezTo>
                    <a:lnTo>
                      <a:pt x="49530" y="8620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1" name="Free-form: Shape 270">
                <a:extLst>
                  <a:ext uri="{FF2B5EF4-FFF2-40B4-BE49-F238E27FC236}">
                    <a16:creationId xmlns:a16="http://schemas.microsoft.com/office/drawing/2014/main" id="{3707ADC8-A31C-EC38-A78B-0900A72ED2DD}"/>
                  </a:ext>
                </a:extLst>
              </p:cNvPr>
              <p:cNvSpPr/>
              <p:nvPr/>
            </p:nvSpPr>
            <p:spPr>
              <a:xfrm>
                <a:off x="15955412" y="1963848"/>
                <a:ext cx="64769" cy="28575"/>
              </a:xfrm>
              <a:custGeom>
                <a:avLst/>
                <a:gdLst>
                  <a:gd name="connsiteX0" fmla="*/ 50482 w 64769"/>
                  <a:gd name="connsiteY0" fmla="*/ 28575 h 28575"/>
                  <a:gd name="connsiteX1" fmla="*/ 64770 w 64769"/>
                  <a:gd name="connsiteY1" fmla="*/ 14288 h 28575"/>
                  <a:gd name="connsiteX2" fmla="*/ 50482 w 64769"/>
                  <a:gd name="connsiteY2" fmla="*/ 0 h 28575"/>
                  <a:gd name="connsiteX3" fmla="*/ 14288 w 64769"/>
                  <a:gd name="connsiteY3" fmla="*/ 0 h 28575"/>
                  <a:gd name="connsiteX4" fmla="*/ 0 w 64769"/>
                  <a:gd name="connsiteY4" fmla="*/ 14288 h 28575"/>
                  <a:gd name="connsiteX5" fmla="*/ 14288 w 64769"/>
                  <a:gd name="connsiteY5" fmla="*/ 28575 h 28575"/>
                  <a:gd name="connsiteX6" fmla="*/ 50482 w 64769"/>
                  <a:gd name="connsiteY6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69" h="28575">
                    <a:moveTo>
                      <a:pt x="50482" y="28575"/>
                    </a:moveTo>
                    <a:cubicBezTo>
                      <a:pt x="58102" y="28575"/>
                      <a:pt x="64770" y="21908"/>
                      <a:pt x="64770" y="14288"/>
                    </a:cubicBezTo>
                    <a:cubicBezTo>
                      <a:pt x="64770" y="6667"/>
                      <a:pt x="58102" y="0"/>
                      <a:pt x="50482" y="0"/>
                    </a:cubicBezTo>
                    <a:lnTo>
                      <a:pt x="14288" y="0"/>
                    </a:lnTo>
                    <a:cubicBezTo>
                      <a:pt x="6667" y="0"/>
                      <a:pt x="0" y="6667"/>
                      <a:pt x="0" y="14288"/>
                    </a:cubicBezTo>
                    <a:cubicBezTo>
                      <a:pt x="0" y="21908"/>
                      <a:pt x="6667" y="28575"/>
                      <a:pt x="14288" y="28575"/>
                    </a:cubicBezTo>
                    <a:lnTo>
                      <a:pt x="50482" y="2857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2" name="Free-form: Shape 271">
                <a:extLst>
                  <a:ext uri="{FF2B5EF4-FFF2-40B4-BE49-F238E27FC236}">
                    <a16:creationId xmlns:a16="http://schemas.microsoft.com/office/drawing/2014/main" id="{D095B93C-E739-6F60-B418-E1A7FF500B3A}"/>
                  </a:ext>
                </a:extLst>
              </p:cNvPr>
              <p:cNvSpPr/>
              <p:nvPr/>
            </p:nvSpPr>
            <p:spPr>
              <a:xfrm>
                <a:off x="16555011" y="2233882"/>
                <a:ext cx="174783" cy="173831"/>
              </a:xfrm>
              <a:custGeom>
                <a:avLst/>
                <a:gdLst>
                  <a:gd name="connsiteX0" fmla="*/ 173831 w 174783"/>
                  <a:gd name="connsiteY0" fmla="*/ 77629 h 173831"/>
                  <a:gd name="connsiteX1" fmla="*/ 159544 w 174783"/>
                  <a:gd name="connsiteY1" fmla="*/ 63341 h 173831"/>
                  <a:gd name="connsiteX2" fmla="*/ 145256 w 174783"/>
                  <a:gd name="connsiteY2" fmla="*/ 77629 h 173831"/>
                  <a:gd name="connsiteX3" fmla="*/ 145256 w 174783"/>
                  <a:gd name="connsiteY3" fmla="*/ 125254 h 173831"/>
                  <a:gd name="connsiteX4" fmla="*/ 24289 w 174783"/>
                  <a:gd name="connsiteY4" fmla="*/ 4286 h 173831"/>
                  <a:gd name="connsiteX5" fmla="*/ 4286 w 174783"/>
                  <a:gd name="connsiteY5" fmla="*/ 4286 h 173831"/>
                  <a:gd name="connsiteX6" fmla="*/ 4286 w 174783"/>
                  <a:gd name="connsiteY6" fmla="*/ 24289 h 173831"/>
                  <a:gd name="connsiteX7" fmla="*/ 125254 w 174783"/>
                  <a:gd name="connsiteY7" fmla="*/ 145256 h 173831"/>
                  <a:gd name="connsiteX8" fmla="*/ 77629 w 174783"/>
                  <a:gd name="connsiteY8" fmla="*/ 145256 h 173831"/>
                  <a:gd name="connsiteX9" fmla="*/ 63341 w 174783"/>
                  <a:gd name="connsiteY9" fmla="*/ 159544 h 173831"/>
                  <a:gd name="connsiteX10" fmla="*/ 77629 w 174783"/>
                  <a:gd name="connsiteY10" fmla="*/ 173831 h 173831"/>
                  <a:gd name="connsiteX11" fmla="*/ 158591 w 174783"/>
                  <a:gd name="connsiteY11" fmla="*/ 173831 h 173831"/>
                  <a:gd name="connsiteX12" fmla="*/ 160496 w 174783"/>
                  <a:gd name="connsiteY12" fmla="*/ 173831 h 173831"/>
                  <a:gd name="connsiteX13" fmla="*/ 166211 w 174783"/>
                  <a:gd name="connsiteY13" fmla="*/ 172879 h 173831"/>
                  <a:gd name="connsiteX14" fmla="*/ 167164 w 174783"/>
                  <a:gd name="connsiteY14" fmla="*/ 171926 h 173831"/>
                  <a:gd name="connsiteX15" fmla="*/ 169069 w 174783"/>
                  <a:gd name="connsiteY15" fmla="*/ 170974 h 173831"/>
                  <a:gd name="connsiteX16" fmla="*/ 170021 w 174783"/>
                  <a:gd name="connsiteY16" fmla="*/ 170021 h 173831"/>
                  <a:gd name="connsiteX17" fmla="*/ 174784 w 174783"/>
                  <a:gd name="connsiteY17" fmla="*/ 159544 h 173831"/>
                  <a:gd name="connsiteX18" fmla="*/ 174784 w 174783"/>
                  <a:gd name="connsiteY18" fmla="*/ 157639 h 173831"/>
                  <a:gd name="connsiteX19" fmla="*/ 174784 w 174783"/>
                  <a:gd name="connsiteY19" fmla="*/ 77629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4783" h="173831">
                    <a:moveTo>
                      <a:pt x="173831" y="77629"/>
                    </a:moveTo>
                    <a:cubicBezTo>
                      <a:pt x="173831" y="70009"/>
                      <a:pt x="167164" y="63341"/>
                      <a:pt x="159544" y="63341"/>
                    </a:cubicBezTo>
                    <a:cubicBezTo>
                      <a:pt x="151924" y="63341"/>
                      <a:pt x="145256" y="70009"/>
                      <a:pt x="145256" y="77629"/>
                    </a:cubicBezTo>
                    <a:lnTo>
                      <a:pt x="145256" y="125254"/>
                    </a:lnTo>
                    <a:lnTo>
                      <a:pt x="24289" y="4286"/>
                    </a:lnTo>
                    <a:cubicBezTo>
                      <a:pt x="18574" y="-1429"/>
                      <a:pt x="10001" y="-1429"/>
                      <a:pt x="4286" y="4286"/>
                    </a:cubicBezTo>
                    <a:cubicBezTo>
                      <a:pt x="-1429" y="10001"/>
                      <a:pt x="-1429" y="18574"/>
                      <a:pt x="4286" y="24289"/>
                    </a:cubicBezTo>
                    <a:lnTo>
                      <a:pt x="125254" y="145256"/>
                    </a:lnTo>
                    <a:lnTo>
                      <a:pt x="77629" y="145256"/>
                    </a:lnTo>
                    <a:cubicBezTo>
                      <a:pt x="70009" y="145256"/>
                      <a:pt x="63341" y="151924"/>
                      <a:pt x="63341" y="159544"/>
                    </a:cubicBezTo>
                    <a:cubicBezTo>
                      <a:pt x="63341" y="167164"/>
                      <a:pt x="70009" y="173831"/>
                      <a:pt x="77629" y="173831"/>
                    </a:cubicBezTo>
                    <a:lnTo>
                      <a:pt x="158591" y="173831"/>
                    </a:lnTo>
                    <a:cubicBezTo>
                      <a:pt x="159544" y="173831"/>
                      <a:pt x="159544" y="173831"/>
                      <a:pt x="160496" y="173831"/>
                    </a:cubicBezTo>
                    <a:cubicBezTo>
                      <a:pt x="162401" y="173831"/>
                      <a:pt x="164306" y="173831"/>
                      <a:pt x="166211" y="172879"/>
                    </a:cubicBezTo>
                    <a:cubicBezTo>
                      <a:pt x="166211" y="172879"/>
                      <a:pt x="167164" y="172879"/>
                      <a:pt x="167164" y="171926"/>
                    </a:cubicBezTo>
                    <a:cubicBezTo>
                      <a:pt x="168116" y="171926"/>
                      <a:pt x="168116" y="170974"/>
                      <a:pt x="169069" y="170974"/>
                    </a:cubicBezTo>
                    <a:cubicBezTo>
                      <a:pt x="169069" y="170974"/>
                      <a:pt x="170021" y="170021"/>
                      <a:pt x="170021" y="170021"/>
                    </a:cubicBezTo>
                    <a:cubicBezTo>
                      <a:pt x="172879" y="167164"/>
                      <a:pt x="174784" y="163354"/>
                      <a:pt x="174784" y="159544"/>
                    </a:cubicBezTo>
                    <a:cubicBezTo>
                      <a:pt x="174784" y="158591"/>
                      <a:pt x="174784" y="158591"/>
                      <a:pt x="174784" y="157639"/>
                    </a:cubicBezTo>
                    <a:lnTo>
                      <a:pt x="174784" y="7762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3" name="Free-form: Shape 272">
                <a:extLst>
                  <a:ext uri="{FF2B5EF4-FFF2-40B4-BE49-F238E27FC236}">
                    <a16:creationId xmlns:a16="http://schemas.microsoft.com/office/drawing/2014/main" id="{23CC03B9-33F2-0D9D-F7EB-410FCB337DFD}"/>
                  </a:ext>
                </a:extLst>
              </p:cNvPr>
              <p:cNvSpPr/>
              <p:nvPr/>
            </p:nvSpPr>
            <p:spPr>
              <a:xfrm>
                <a:off x="16493098" y="2171969"/>
                <a:ext cx="55245" cy="53816"/>
              </a:xfrm>
              <a:custGeom>
                <a:avLst/>
                <a:gdLst>
                  <a:gd name="connsiteX0" fmla="*/ 24289 w 55245"/>
                  <a:gd name="connsiteY0" fmla="*/ 4286 h 53816"/>
                  <a:gd name="connsiteX1" fmla="*/ 4286 w 55245"/>
                  <a:gd name="connsiteY1" fmla="*/ 4286 h 53816"/>
                  <a:gd name="connsiteX2" fmla="*/ 4286 w 55245"/>
                  <a:gd name="connsiteY2" fmla="*/ 24289 h 53816"/>
                  <a:gd name="connsiteX3" fmla="*/ 30004 w 55245"/>
                  <a:gd name="connsiteY3" fmla="*/ 50006 h 53816"/>
                  <a:gd name="connsiteX4" fmla="*/ 40481 w 55245"/>
                  <a:gd name="connsiteY4" fmla="*/ 53816 h 53816"/>
                  <a:gd name="connsiteX5" fmla="*/ 50959 w 55245"/>
                  <a:gd name="connsiteY5" fmla="*/ 50006 h 53816"/>
                  <a:gd name="connsiteX6" fmla="*/ 50959 w 55245"/>
                  <a:gd name="connsiteY6" fmla="*/ 30004 h 53816"/>
                  <a:gd name="connsiteX7" fmla="*/ 24289 w 55245"/>
                  <a:gd name="connsiteY7" fmla="*/ 428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45" h="53816">
                    <a:moveTo>
                      <a:pt x="24289" y="4286"/>
                    </a:moveTo>
                    <a:cubicBezTo>
                      <a:pt x="18574" y="-1429"/>
                      <a:pt x="10001" y="-1429"/>
                      <a:pt x="4286" y="4286"/>
                    </a:cubicBezTo>
                    <a:cubicBezTo>
                      <a:pt x="-1429" y="10001"/>
                      <a:pt x="-1429" y="18574"/>
                      <a:pt x="4286" y="24289"/>
                    </a:cubicBezTo>
                    <a:lnTo>
                      <a:pt x="30004" y="50006"/>
                    </a:lnTo>
                    <a:cubicBezTo>
                      <a:pt x="32861" y="52864"/>
                      <a:pt x="36671" y="53816"/>
                      <a:pt x="40481" y="53816"/>
                    </a:cubicBezTo>
                    <a:cubicBezTo>
                      <a:pt x="44291" y="53816"/>
                      <a:pt x="48101" y="52864"/>
                      <a:pt x="50959" y="50006"/>
                    </a:cubicBezTo>
                    <a:cubicBezTo>
                      <a:pt x="56674" y="44291"/>
                      <a:pt x="56674" y="35719"/>
                      <a:pt x="50959" y="30004"/>
                    </a:cubicBezTo>
                    <a:lnTo>
                      <a:pt x="24289" y="428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4" name="Free-form: Shape 273">
                <a:extLst>
                  <a:ext uri="{FF2B5EF4-FFF2-40B4-BE49-F238E27FC236}">
                    <a16:creationId xmlns:a16="http://schemas.microsoft.com/office/drawing/2014/main" id="{DB430030-25B5-EBC9-E53A-308A87BD1776}"/>
                  </a:ext>
                </a:extLst>
              </p:cNvPr>
              <p:cNvSpPr/>
              <p:nvPr/>
            </p:nvSpPr>
            <p:spPr>
              <a:xfrm>
                <a:off x="15868734" y="1548558"/>
                <a:ext cx="174783" cy="173354"/>
              </a:xfrm>
              <a:custGeom>
                <a:avLst/>
                <a:gdLst>
                  <a:gd name="connsiteX0" fmla="*/ 49530 w 174783"/>
                  <a:gd name="connsiteY0" fmla="*/ 28575 h 173354"/>
                  <a:gd name="connsiteX1" fmla="*/ 97155 w 174783"/>
                  <a:gd name="connsiteY1" fmla="*/ 28575 h 173354"/>
                  <a:gd name="connsiteX2" fmla="*/ 111443 w 174783"/>
                  <a:gd name="connsiteY2" fmla="*/ 14288 h 173354"/>
                  <a:gd name="connsiteX3" fmla="*/ 97155 w 174783"/>
                  <a:gd name="connsiteY3" fmla="*/ 0 h 173354"/>
                  <a:gd name="connsiteX4" fmla="*/ 15240 w 174783"/>
                  <a:gd name="connsiteY4" fmla="*/ 0 h 173354"/>
                  <a:gd name="connsiteX5" fmla="*/ 11430 w 174783"/>
                  <a:gd name="connsiteY5" fmla="*/ 0 h 173354"/>
                  <a:gd name="connsiteX6" fmla="*/ 10478 w 174783"/>
                  <a:gd name="connsiteY6" fmla="*/ 0 h 173354"/>
                  <a:gd name="connsiteX7" fmla="*/ 8573 w 174783"/>
                  <a:gd name="connsiteY7" fmla="*/ 952 h 173354"/>
                  <a:gd name="connsiteX8" fmla="*/ 7620 w 174783"/>
                  <a:gd name="connsiteY8" fmla="*/ 1905 h 173354"/>
                  <a:gd name="connsiteX9" fmla="*/ 5715 w 174783"/>
                  <a:gd name="connsiteY9" fmla="*/ 2857 h 173354"/>
                  <a:gd name="connsiteX10" fmla="*/ 4763 w 174783"/>
                  <a:gd name="connsiteY10" fmla="*/ 3810 h 173354"/>
                  <a:gd name="connsiteX11" fmla="*/ 0 w 174783"/>
                  <a:gd name="connsiteY11" fmla="*/ 14288 h 173354"/>
                  <a:gd name="connsiteX12" fmla="*/ 0 w 174783"/>
                  <a:gd name="connsiteY12" fmla="*/ 16192 h 173354"/>
                  <a:gd name="connsiteX13" fmla="*/ 0 w 174783"/>
                  <a:gd name="connsiteY13" fmla="*/ 96202 h 173354"/>
                  <a:gd name="connsiteX14" fmla="*/ 14288 w 174783"/>
                  <a:gd name="connsiteY14" fmla="*/ 110490 h 173354"/>
                  <a:gd name="connsiteX15" fmla="*/ 28575 w 174783"/>
                  <a:gd name="connsiteY15" fmla="*/ 96202 h 173354"/>
                  <a:gd name="connsiteX16" fmla="*/ 28575 w 174783"/>
                  <a:gd name="connsiteY16" fmla="*/ 48577 h 173354"/>
                  <a:gd name="connsiteX17" fmla="*/ 149543 w 174783"/>
                  <a:gd name="connsiteY17" fmla="*/ 169545 h 173354"/>
                  <a:gd name="connsiteX18" fmla="*/ 160020 w 174783"/>
                  <a:gd name="connsiteY18" fmla="*/ 173355 h 173354"/>
                  <a:gd name="connsiteX19" fmla="*/ 170497 w 174783"/>
                  <a:gd name="connsiteY19" fmla="*/ 169545 h 173354"/>
                  <a:gd name="connsiteX20" fmla="*/ 170497 w 174783"/>
                  <a:gd name="connsiteY20" fmla="*/ 149542 h 173354"/>
                  <a:gd name="connsiteX21" fmla="*/ 49530 w 174783"/>
                  <a:gd name="connsiteY21" fmla="*/ 28575 h 17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783" h="173354">
                    <a:moveTo>
                      <a:pt x="49530" y="28575"/>
                    </a:moveTo>
                    <a:lnTo>
                      <a:pt x="97155" y="28575"/>
                    </a:lnTo>
                    <a:cubicBezTo>
                      <a:pt x="104775" y="28575"/>
                      <a:pt x="111443" y="21907"/>
                      <a:pt x="111443" y="14288"/>
                    </a:cubicBezTo>
                    <a:cubicBezTo>
                      <a:pt x="111443" y="6667"/>
                      <a:pt x="104775" y="0"/>
                      <a:pt x="97155" y="0"/>
                    </a:cubicBezTo>
                    <a:lnTo>
                      <a:pt x="15240" y="0"/>
                    </a:lnTo>
                    <a:cubicBezTo>
                      <a:pt x="14288" y="0"/>
                      <a:pt x="12382" y="0"/>
                      <a:pt x="11430" y="0"/>
                    </a:cubicBezTo>
                    <a:cubicBezTo>
                      <a:pt x="11430" y="0"/>
                      <a:pt x="11430" y="0"/>
                      <a:pt x="10478" y="0"/>
                    </a:cubicBezTo>
                    <a:cubicBezTo>
                      <a:pt x="9525" y="0"/>
                      <a:pt x="9525" y="0"/>
                      <a:pt x="8573" y="952"/>
                    </a:cubicBezTo>
                    <a:cubicBezTo>
                      <a:pt x="8573" y="952"/>
                      <a:pt x="7620" y="952"/>
                      <a:pt x="7620" y="1905"/>
                    </a:cubicBezTo>
                    <a:cubicBezTo>
                      <a:pt x="6668" y="1905"/>
                      <a:pt x="6668" y="2857"/>
                      <a:pt x="5715" y="2857"/>
                    </a:cubicBezTo>
                    <a:cubicBezTo>
                      <a:pt x="5715" y="2857"/>
                      <a:pt x="4763" y="3810"/>
                      <a:pt x="4763" y="3810"/>
                    </a:cubicBezTo>
                    <a:cubicBezTo>
                      <a:pt x="1905" y="6667"/>
                      <a:pt x="0" y="10477"/>
                      <a:pt x="0" y="14288"/>
                    </a:cubicBezTo>
                    <a:cubicBezTo>
                      <a:pt x="0" y="15240"/>
                      <a:pt x="0" y="15240"/>
                      <a:pt x="0" y="16192"/>
                    </a:cubicBezTo>
                    <a:lnTo>
                      <a:pt x="0" y="96202"/>
                    </a:lnTo>
                    <a:cubicBezTo>
                      <a:pt x="0" y="103823"/>
                      <a:pt x="6668" y="110490"/>
                      <a:pt x="14288" y="110490"/>
                    </a:cubicBezTo>
                    <a:cubicBezTo>
                      <a:pt x="21907" y="110490"/>
                      <a:pt x="28575" y="103823"/>
                      <a:pt x="28575" y="96202"/>
                    </a:cubicBezTo>
                    <a:lnTo>
                      <a:pt x="28575" y="48577"/>
                    </a:lnTo>
                    <a:lnTo>
                      <a:pt x="149543" y="169545"/>
                    </a:lnTo>
                    <a:cubicBezTo>
                      <a:pt x="152400" y="172402"/>
                      <a:pt x="156210" y="173355"/>
                      <a:pt x="160020" y="173355"/>
                    </a:cubicBezTo>
                    <a:cubicBezTo>
                      <a:pt x="163830" y="173355"/>
                      <a:pt x="167640" y="172402"/>
                      <a:pt x="170497" y="169545"/>
                    </a:cubicBezTo>
                    <a:cubicBezTo>
                      <a:pt x="176213" y="163830"/>
                      <a:pt x="176213" y="155257"/>
                      <a:pt x="170497" y="149542"/>
                    </a:cubicBezTo>
                    <a:lnTo>
                      <a:pt x="49530" y="2857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5" name="Free-form: Shape 274">
                <a:extLst>
                  <a:ext uri="{FF2B5EF4-FFF2-40B4-BE49-F238E27FC236}">
                    <a16:creationId xmlns:a16="http://schemas.microsoft.com/office/drawing/2014/main" id="{0A69E8A9-7174-FE24-DE85-8F01D5D1BF44}"/>
                  </a:ext>
                </a:extLst>
              </p:cNvPr>
              <p:cNvSpPr/>
              <p:nvPr/>
            </p:nvSpPr>
            <p:spPr>
              <a:xfrm>
                <a:off x="16052091" y="1730009"/>
                <a:ext cx="54292" cy="53816"/>
              </a:xfrm>
              <a:custGeom>
                <a:avLst/>
                <a:gdLst>
                  <a:gd name="connsiteX0" fmla="*/ 29051 w 54292"/>
                  <a:gd name="connsiteY0" fmla="*/ 50006 h 53816"/>
                  <a:gd name="connsiteX1" fmla="*/ 39529 w 54292"/>
                  <a:gd name="connsiteY1" fmla="*/ 53816 h 53816"/>
                  <a:gd name="connsiteX2" fmla="*/ 50006 w 54292"/>
                  <a:gd name="connsiteY2" fmla="*/ 50006 h 53816"/>
                  <a:gd name="connsiteX3" fmla="*/ 50006 w 54292"/>
                  <a:gd name="connsiteY3" fmla="*/ 30004 h 53816"/>
                  <a:gd name="connsiteX4" fmla="*/ 24289 w 54292"/>
                  <a:gd name="connsiteY4" fmla="*/ 4286 h 53816"/>
                  <a:gd name="connsiteX5" fmla="*/ 4286 w 54292"/>
                  <a:gd name="connsiteY5" fmla="*/ 4286 h 53816"/>
                  <a:gd name="connsiteX6" fmla="*/ 4286 w 54292"/>
                  <a:gd name="connsiteY6" fmla="*/ 24289 h 53816"/>
                  <a:gd name="connsiteX7" fmla="*/ 29051 w 54292"/>
                  <a:gd name="connsiteY7" fmla="*/ 5000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292" h="53816">
                    <a:moveTo>
                      <a:pt x="29051" y="50006"/>
                    </a:moveTo>
                    <a:cubicBezTo>
                      <a:pt x="31909" y="52864"/>
                      <a:pt x="35719" y="53816"/>
                      <a:pt x="39529" y="53816"/>
                    </a:cubicBezTo>
                    <a:cubicBezTo>
                      <a:pt x="43339" y="53816"/>
                      <a:pt x="47149" y="52864"/>
                      <a:pt x="50006" y="50006"/>
                    </a:cubicBezTo>
                    <a:cubicBezTo>
                      <a:pt x="55721" y="44291"/>
                      <a:pt x="55721" y="35719"/>
                      <a:pt x="50006" y="30004"/>
                    </a:cubicBezTo>
                    <a:lnTo>
                      <a:pt x="24289" y="4286"/>
                    </a:lnTo>
                    <a:cubicBezTo>
                      <a:pt x="18574" y="-1429"/>
                      <a:pt x="10001" y="-1429"/>
                      <a:pt x="4286" y="4286"/>
                    </a:cubicBezTo>
                    <a:cubicBezTo>
                      <a:pt x="-1429" y="10001"/>
                      <a:pt x="-1429" y="18574"/>
                      <a:pt x="4286" y="24289"/>
                    </a:cubicBezTo>
                    <a:lnTo>
                      <a:pt x="29051" y="500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sp>
            <p:nvSpPr>
              <p:cNvPr id="276" name="Free-form: Shape 275">
                <a:extLst>
                  <a:ext uri="{FF2B5EF4-FFF2-40B4-BE49-F238E27FC236}">
                    <a16:creationId xmlns:a16="http://schemas.microsoft.com/office/drawing/2014/main" id="{52042F27-7004-85C1-12D0-D002CF31F05C}"/>
                  </a:ext>
                </a:extLst>
              </p:cNvPr>
              <p:cNvSpPr/>
              <p:nvPr/>
            </p:nvSpPr>
            <p:spPr>
              <a:xfrm>
                <a:off x="16077332" y="1738106"/>
                <a:ext cx="450532" cy="487679"/>
              </a:xfrm>
              <a:custGeom>
                <a:avLst/>
                <a:gdLst>
                  <a:gd name="connsiteX0" fmla="*/ 450533 w 450532"/>
                  <a:gd name="connsiteY0" fmla="*/ 341947 h 487679"/>
                  <a:gd name="connsiteX1" fmla="*/ 450533 w 450532"/>
                  <a:gd name="connsiteY1" fmla="*/ 137160 h 487679"/>
                  <a:gd name="connsiteX2" fmla="*/ 442913 w 450532"/>
                  <a:gd name="connsiteY2" fmla="*/ 124777 h 487679"/>
                  <a:gd name="connsiteX3" fmla="*/ 437198 w 450532"/>
                  <a:gd name="connsiteY3" fmla="*/ 122872 h 487679"/>
                  <a:gd name="connsiteX4" fmla="*/ 232410 w 450532"/>
                  <a:gd name="connsiteY4" fmla="*/ 1905 h 487679"/>
                  <a:gd name="connsiteX5" fmla="*/ 224790 w 450532"/>
                  <a:gd name="connsiteY5" fmla="*/ 0 h 487679"/>
                  <a:gd name="connsiteX6" fmla="*/ 222885 w 450532"/>
                  <a:gd name="connsiteY6" fmla="*/ 0 h 487679"/>
                  <a:gd name="connsiteX7" fmla="*/ 215265 w 450532"/>
                  <a:gd name="connsiteY7" fmla="*/ 1905 h 487679"/>
                  <a:gd name="connsiteX8" fmla="*/ 7620 w 450532"/>
                  <a:gd name="connsiteY8" fmla="*/ 124777 h 487679"/>
                  <a:gd name="connsiteX9" fmla="*/ 7620 w 450532"/>
                  <a:gd name="connsiteY9" fmla="*/ 124777 h 487679"/>
                  <a:gd name="connsiteX10" fmla="*/ 7620 w 450532"/>
                  <a:gd name="connsiteY10" fmla="*/ 124777 h 487679"/>
                  <a:gd name="connsiteX11" fmla="*/ 7620 w 450532"/>
                  <a:gd name="connsiteY11" fmla="*/ 124777 h 487679"/>
                  <a:gd name="connsiteX12" fmla="*/ 4763 w 450532"/>
                  <a:gd name="connsiteY12" fmla="*/ 126682 h 487679"/>
                  <a:gd name="connsiteX13" fmla="*/ 3810 w 450532"/>
                  <a:gd name="connsiteY13" fmla="*/ 127635 h 487679"/>
                  <a:gd name="connsiteX14" fmla="*/ 1905 w 450532"/>
                  <a:gd name="connsiteY14" fmla="*/ 129540 h 487679"/>
                  <a:gd name="connsiteX15" fmla="*/ 953 w 450532"/>
                  <a:gd name="connsiteY15" fmla="*/ 130492 h 487679"/>
                  <a:gd name="connsiteX16" fmla="*/ 0 w 450532"/>
                  <a:gd name="connsiteY16" fmla="*/ 133350 h 487679"/>
                  <a:gd name="connsiteX17" fmla="*/ 0 w 450532"/>
                  <a:gd name="connsiteY17" fmla="*/ 133350 h 487679"/>
                  <a:gd name="connsiteX18" fmla="*/ 0 w 450532"/>
                  <a:gd name="connsiteY18" fmla="*/ 137160 h 487679"/>
                  <a:gd name="connsiteX19" fmla="*/ 0 w 450532"/>
                  <a:gd name="connsiteY19" fmla="*/ 137160 h 487679"/>
                  <a:gd name="connsiteX20" fmla="*/ 0 w 450532"/>
                  <a:gd name="connsiteY20" fmla="*/ 341947 h 487679"/>
                  <a:gd name="connsiteX21" fmla="*/ 6668 w 450532"/>
                  <a:gd name="connsiteY21" fmla="*/ 354330 h 487679"/>
                  <a:gd name="connsiteX22" fmla="*/ 216218 w 450532"/>
                  <a:gd name="connsiteY22" fmla="*/ 485775 h 487679"/>
                  <a:gd name="connsiteX23" fmla="*/ 223838 w 450532"/>
                  <a:gd name="connsiteY23" fmla="*/ 487680 h 487679"/>
                  <a:gd name="connsiteX24" fmla="*/ 223838 w 450532"/>
                  <a:gd name="connsiteY24" fmla="*/ 487680 h 487679"/>
                  <a:gd name="connsiteX25" fmla="*/ 224790 w 450532"/>
                  <a:gd name="connsiteY25" fmla="*/ 487680 h 487679"/>
                  <a:gd name="connsiteX26" fmla="*/ 232410 w 450532"/>
                  <a:gd name="connsiteY26" fmla="*/ 485775 h 487679"/>
                  <a:gd name="connsiteX27" fmla="*/ 441960 w 450532"/>
                  <a:gd name="connsiteY27" fmla="*/ 354330 h 487679"/>
                  <a:gd name="connsiteX28" fmla="*/ 450533 w 450532"/>
                  <a:gd name="connsiteY28" fmla="*/ 341947 h 487679"/>
                  <a:gd name="connsiteX29" fmla="*/ 223838 w 450532"/>
                  <a:gd name="connsiteY29" fmla="*/ 30480 h 487679"/>
                  <a:gd name="connsiteX30" fmla="*/ 291465 w 450532"/>
                  <a:gd name="connsiteY30" fmla="*/ 70485 h 487679"/>
                  <a:gd name="connsiteX31" fmla="*/ 119063 w 450532"/>
                  <a:gd name="connsiteY31" fmla="*/ 182880 h 487679"/>
                  <a:gd name="connsiteX32" fmla="*/ 42863 w 450532"/>
                  <a:gd name="connsiteY32" fmla="*/ 138113 h 487679"/>
                  <a:gd name="connsiteX33" fmla="*/ 223838 w 450532"/>
                  <a:gd name="connsiteY33" fmla="*/ 30480 h 487679"/>
                  <a:gd name="connsiteX34" fmla="*/ 210503 w 450532"/>
                  <a:gd name="connsiteY34" fmla="*/ 447675 h 487679"/>
                  <a:gd name="connsiteX35" fmla="*/ 29528 w 450532"/>
                  <a:gd name="connsiteY35" fmla="*/ 334328 h 487679"/>
                  <a:gd name="connsiteX36" fmla="*/ 29528 w 450532"/>
                  <a:gd name="connsiteY36" fmla="*/ 161925 h 487679"/>
                  <a:gd name="connsiteX37" fmla="*/ 109538 w 450532"/>
                  <a:gd name="connsiteY37" fmla="*/ 209550 h 487679"/>
                  <a:gd name="connsiteX38" fmla="*/ 115253 w 450532"/>
                  <a:gd name="connsiteY38" fmla="*/ 212407 h 487679"/>
                  <a:gd name="connsiteX39" fmla="*/ 210503 w 450532"/>
                  <a:gd name="connsiteY39" fmla="*/ 268605 h 487679"/>
                  <a:gd name="connsiteX40" fmla="*/ 210503 w 450532"/>
                  <a:gd name="connsiteY40" fmla="*/ 447675 h 487679"/>
                  <a:gd name="connsiteX41" fmla="*/ 225743 w 450532"/>
                  <a:gd name="connsiteY41" fmla="*/ 244792 h 487679"/>
                  <a:gd name="connsiteX42" fmla="*/ 147638 w 450532"/>
                  <a:gd name="connsiteY42" fmla="*/ 198120 h 487679"/>
                  <a:gd name="connsiteX43" fmla="*/ 319088 w 450532"/>
                  <a:gd name="connsiteY43" fmla="*/ 85725 h 487679"/>
                  <a:gd name="connsiteX44" fmla="*/ 406718 w 450532"/>
                  <a:gd name="connsiteY44" fmla="*/ 137160 h 487679"/>
                  <a:gd name="connsiteX45" fmla="*/ 225743 w 450532"/>
                  <a:gd name="connsiteY45" fmla="*/ 244792 h 487679"/>
                  <a:gd name="connsiteX46" fmla="*/ 421958 w 450532"/>
                  <a:gd name="connsiteY46" fmla="*/ 334328 h 487679"/>
                  <a:gd name="connsiteX47" fmla="*/ 240030 w 450532"/>
                  <a:gd name="connsiteY47" fmla="*/ 448628 h 487679"/>
                  <a:gd name="connsiteX48" fmla="*/ 240030 w 450532"/>
                  <a:gd name="connsiteY48" fmla="*/ 270510 h 487679"/>
                  <a:gd name="connsiteX49" fmla="*/ 421958 w 450532"/>
                  <a:gd name="connsiteY49" fmla="*/ 161925 h 487679"/>
                  <a:gd name="connsiteX50" fmla="*/ 421958 w 450532"/>
                  <a:gd name="connsiteY50" fmla="*/ 334328 h 487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50532" h="487679">
                    <a:moveTo>
                      <a:pt x="450533" y="341947"/>
                    </a:moveTo>
                    <a:lnTo>
                      <a:pt x="450533" y="137160"/>
                    </a:lnTo>
                    <a:cubicBezTo>
                      <a:pt x="450533" y="132397"/>
                      <a:pt x="447675" y="127635"/>
                      <a:pt x="442913" y="124777"/>
                    </a:cubicBezTo>
                    <a:cubicBezTo>
                      <a:pt x="441008" y="123825"/>
                      <a:pt x="439103" y="122872"/>
                      <a:pt x="437198" y="122872"/>
                    </a:cubicBezTo>
                    <a:lnTo>
                      <a:pt x="232410" y="1905"/>
                    </a:lnTo>
                    <a:cubicBezTo>
                      <a:pt x="230505" y="952"/>
                      <a:pt x="227648" y="0"/>
                      <a:pt x="224790" y="0"/>
                    </a:cubicBezTo>
                    <a:lnTo>
                      <a:pt x="222885" y="0"/>
                    </a:lnTo>
                    <a:cubicBezTo>
                      <a:pt x="220028" y="0"/>
                      <a:pt x="218123" y="952"/>
                      <a:pt x="215265" y="1905"/>
                    </a:cubicBezTo>
                    <a:lnTo>
                      <a:pt x="7620" y="124777"/>
                    </a:lnTo>
                    <a:cubicBezTo>
                      <a:pt x="7620" y="124777"/>
                      <a:pt x="7620" y="124777"/>
                      <a:pt x="7620" y="124777"/>
                    </a:cubicBezTo>
                    <a:cubicBezTo>
                      <a:pt x="7620" y="124777"/>
                      <a:pt x="7620" y="124777"/>
                      <a:pt x="7620" y="124777"/>
                    </a:cubicBezTo>
                    <a:lnTo>
                      <a:pt x="7620" y="124777"/>
                    </a:lnTo>
                    <a:cubicBezTo>
                      <a:pt x="6668" y="125730"/>
                      <a:pt x="5715" y="125730"/>
                      <a:pt x="4763" y="126682"/>
                    </a:cubicBezTo>
                    <a:cubicBezTo>
                      <a:pt x="4763" y="126682"/>
                      <a:pt x="4763" y="126682"/>
                      <a:pt x="3810" y="127635"/>
                    </a:cubicBezTo>
                    <a:cubicBezTo>
                      <a:pt x="2858" y="128588"/>
                      <a:pt x="2858" y="128588"/>
                      <a:pt x="1905" y="129540"/>
                    </a:cubicBezTo>
                    <a:cubicBezTo>
                      <a:pt x="1905" y="129540"/>
                      <a:pt x="1905" y="130492"/>
                      <a:pt x="953" y="130492"/>
                    </a:cubicBezTo>
                    <a:cubicBezTo>
                      <a:pt x="953" y="131445"/>
                      <a:pt x="0" y="132397"/>
                      <a:pt x="0" y="133350"/>
                    </a:cubicBezTo>
                    <a:cubicBezTo>
                      <a:pt x="0" y="133350"/>
                      <a:pt x="0" y="133350"/>
                      <a:pt x="0" y="133350"/>
                    </a:cubicBezTo>
                    <a:cubicBezTo>
                      <a:pt x="0" y="134302"/>
                      <a:pt x="0" y="135255"/>
                      <a:pt x="0" y="137160"/>
                    </a:cubicBezTo>
                    <a:cubicBezTo>
                      <a:pt x="0" y="137160"/>
                      <a:pt x="0" y="137160"/>
                      <a:pt x="0" y="137160"/>
                    </a:cubicBezTo>
                    <a:lnTo>
                      <a:pt x="0" y="341947"/>
                    </a:lnTo>
                    <a:cubicBezTo>
                      <a:pt x="0" y="346710"/>
                      <a:pt x="2858" y="351472"/>
                      <a:pt x="6668" y="354330"/>
                    </a:cubicBezTo>
                    <a:lnTo>
                      <a:pt x="216218" y="485775"/>
                    </a:lnTo>
                    <a:cubicBezTo>
                      <a:pt x="218123" y="487680"/>
                      <a:pt x="220980" y="487680"/>
                      <a:pt x="223838" y="487680"/>
                    </a:cubicBezTo>
                    <a:cubicBezTo>
                      <a:pt x="223838" y="487680"/>
                      <a:pt x="223838" y="487680"/>
                      <a:pt x="223838" y="487680"/>
                    </a:cubicBezTo>
                    <a:cubicBezTo>
                      <a:pt x="223838" y="487680"/>
                      <a:pt x="223838" y="487680"/>
                      <a:pt x="224790" y="487680"/>
                    </a:cubicBezTo>
                    <a:cubicBezTo>
                      <a:pt x="227648" y="487680"/>
                      <a:pt x="229553" y="486728"/>
                      <a:pt x="232410" y="485775"/>
                    </a:cubicBezTo>
                    <a:lnTo>
                      <a:pt x="441960" y="354330"/>
                    </a:lnTo>
                    <a:cubicBezTo>
                      <a:pt x="447675" y="351472"/>
                      <a:pt x="450533" y="347663"/>
                      <a:pt x="450533" y="341947"/>
                    </a:cubicBezTo>
                    <a:close/>
                    <a:moveTo>
                      <a:pt x="223838" y="30480"/>
                    </a:moveTo>
                    <a:lnTo>
                      <a:pt x="291465" y="70485"/>
                    </a:lnTo>
                    <a:lnTo>
                      <a:pt x="119063" y="182880"/>
                    </a:lnTo>
                    <a:lnTo>
                      <a:pt x="42863" y="138113"/>
                    </a:lnTo>
                    <a:lnTo>
                      <a:pt x="223838" y="30480"/>
                    </a:lnTo>
                    <a:close/>
                    <a:moveTo>
                      <a:pt x="210503" y="447675"/>
                    </a:moveTo>
                    <a:lnTo>
                      <a:pt x="29528" y="334328"/>
                    </a:lnTo>
                    <a:lnTo>
                      <a:pt x="29528" y="161925"/>
                    </a:lnTo>
                    <a:lnTo>
                      <a:pt x="109538" y="209550"/>
                    </a:lnTo>
                    <a:cubicBezTo>
                      <a:pt x="111443" y="211455"/>
                      <a:pt x="113348" y="212407"/>
                      <a:pt x="115253" y="212407"/>
                    </a:cubicBezTo>
                    <a:lnTo>
                      <a:pt x="210503" y="268605"/>
                    </a:lnTo>
                    <a:lnTo>
                      <a:pt x="210503" y="447675"/>
                    </a:lnTo>
                    <a:close/>
                    <a:moveTo>
                      <a:pt x="225743" y="244792"/>
                    </a:moveTo>
                    <a:lnTo>
                      <a:pt x="147638" y="198120"/>
                    </a:lnTo>
                    <a:lnTo>
                      <a:pt x="319088" y="85725"/>
                    </a:lnTo>
                    <a:lnTo>
                      <a:pt x="406718" y="137160"/>
                    </a:lnTo>
                    <a:lnTo>
                      <a:pt x="225743" y="244792"/>
                    </a:lnTo>
                    <a:close/>
                    <a:moveTo>
                      <a:pt x="421958" y="334328"/>
                    </a:moveTo>
                    <a:lnTo>
                      <a:pt x="240030" y="448628"/>
                    </a:lnTo>
                    <a:lnTo>
                      <a:pt x="240030" y="270510"/>
                    </a:lnTo>
                    <a:lnTo>
                      <a:pt x="421958" y="161925"/>
                    </a:lnTo>
                    <a:lnTo>
                      <a:pt x="421958" y="334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</p:grpSp>
      </p:grpSp>
      <p:grpSp>
        <p:nvGrpSpPr>
          <p:cNvPr id="277" name="Group 276">
            <a:extLst>
              <a:ext uri="{FF2B5EF4-FFF2-40B4-BE49-F238E27FC236}">
                <a16:creationId xmlns:a16="http://schemas.microsoft.com/office/drawing/2014/main" id="{D87D5170-C095-747D-247C-764019ACCFFC}"/>
              </a:ext>
            </a:extLst>
          </p:cNvPr>
          <p:cNvGrpSpPr/>
          <p:nvPr/>
        </p:nvGrpSpPr>
        <p:grpSpPr>
          <a:xfrm>
            <a:off x="20795564" y="5162758"/>
            <a:ext cx="2533876" cy="4876914"/>
            <a:chOff x="10703575" y="4517249"/>
            <a:chExt cx="2976530" cy="5728885"/>
          </a:xfrm>
        </p:grpSpPr>
        <p:sp>
          <p:nvSpPr>
            <p:cNvPr id="278" name="Monotonectally deliver functionalized…">
              <a:extLst>
                <a:ext uri="{FF2B5EF4-FFF2-40B4-BE49-F238E27FC236}">
                  <a16:creationId xmlns:a16="http://schemas.microsoft.com/office/drawing/2014/main" id="{684C852E-BE32-0BB2-5D99-53C1764F2BFB}"/>
                </a:ext>
              </a:extLst>
            </p:cNvPr>
            <p:cNvSpPr txBox="1"/>
            <p:nvPr/>
          </p:nvSpPr>
          <p:spPr>
            <a:xfrm>
              <a:off x="10808526" y="9150657"/>
              <a:ext cx="2766631" cy="1095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Delivery trips per day</a:t>
              </a:r>
            </a:p>
          </p:txBody>
        </p:sp>
        <p:sp>
          <p:nvSpPr>
            <p:cNvPr id="279" name="Graphic 18">
              <a:extLst>
                <a:ext uri="{FF2B5EF4-FFF2-40B4-BE49-F238E27FC236}">
                  <a16:creationId xmlns:a16="http://schemas.microsoft.com/office/drawing/2014/main" id="{FF81164E-BA3C-0B1B-7438-4BD995516EEE}"/>
                </a:ext>
              </a:extLst>
            </p:cNvPr>
            <p:cNvSpPr/>
            <p:nvPr/>
          </p:nvSpPr>
          <p:spPr>
            <a:xfrm flipH="1">
              <a:off x="10703575" y="4517249"/>
              <a:ext cx="2976530" cy="32416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noFill/>
            <a:ln w="76200" cap="flat">
              <a:gradFill>
                <a:gsLst>
                  <a:gs pos="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80" name="Graphic 18">
              <a:extLst>
                <a:ext uri="{FF2B5EF4-FFF2-40B4-BE49-F238E27FC236}">
                  <a16:creationId xmlns:a16="http://schemas.microsoft.com/office/drawing/2014/main" id="{A1249D87-D6B5-7937-DC81-FE4EE69E826C}"/>
                </a:ext>
              </a:extLst>
            </p:cNvPr>
            <p:cNvSpPr/>
            <p:nvPr/>
          </p:nvSpPr>
          <p:spPr>
            <a:xfrm flipH="1">
              <a:off x="11028448" y="4871050"/>
              <a:ext cx="2326785" cy="253400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3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281" name="Monotonectally deliver functionalized…">
              <a:extLst>
                <a:ext uri="{FF2B5EF4-FFF2-40B4-BE49-F238E27FC236}">
                  <a16:creationId xmlns:a16="http://schemas.microsoft.com/office/drawing/2014/main" id="{A3BD7DBC-C985-09F1-55B8-63F024926280}"/>
                </a:ext>
              </a:extLst>
            </p:cNvPr>
            <p:cNvSpPr txBox="1"/>
            <p:nvPr/>
          </p:nvSpPr>
          <p:spPr>
            <a:xfrm>
              <a:off x="10808525" y="8448695"/>
              <a:ext cx="2766632" cy="7698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at least 20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82" name="Group 281">
              <a:extLst>
                <a:ext uri="{FF2B5EF4-FFF2-40B4-BE49-F238E27FC236}">
                  <a16:creationId xmlns:a16="http://schemas.microsoft.com/office/drawing/2014/main" id="{4210E31A-1A0C-3286-57A2-DB4DEE49E210}"/>
                </a:ext>
              </a:extLst>
            </p:cNvPr>
            <p:cNvGrpSpPr/>
            <p:nvPr/>
          </p:nvGrpSpPr>
          <p:grpSpPr>
            <a:xfrm>
              <a:off x="11638992" y="5865635"/>
              <a:ext cx="1105697" cy="650070"/>
              <a:chOff x="11564169" y="5895809"/>
              <a:chExt cx="923096" cy="542714"/>
            </a:xfrm>
          </p:grpSpPr>
          <p:sp>
            <p:nvSpPr>
              <p:cNvPr id="283" name="Free-form: Shape 282">
                <a:extLst>
                  <a:ext uri="{FF2B5EF4-FFF2-40B4-BE49-F238E27FC236}">
                    <a16:creationId xmlns:a16="http://schemas.microsoft.com/office/drawing/2014/main" id="{EE7C9014-21AA-7D78-F3F5-B4A1F66057DE}"/>
                  </a:ext>
                </a:extLst>
              </p:cNvPr>
              <p:cNvSpPr/>
              <p:nvPr/>
            </p:nvSpPr>
            <p:spPr>
              <a:xfrm>
                <a:off x="11985889" y="5895809"/>
                <a:ext cx="501376" cy="542714"/>
              </a:xfrm>
              <a:custGeom>
                <a:avLst/>
                <a:gdLst>
                  <a:gd name="connsiteX0" fmla="*/ 450533 w 450532"/>
                  <a:gd name="connsiteY0" fmla="*/ 341947 h 487679"/>
                  <a:gd name="connsiteX1" fmla="*/ 450533 w 450532"/>
                  <a:gd name="connsiteY1" fmla="*/ 137160 h 487679"/>
                  <a:gd name="connsiteX2" fmla="*/ 442913 w 450532"/>
                  <a:gd name="connsiteY2" fmla="*/ 124777 h 487679"/>
                  <a:gd name="connsiteX3" fmla="*/ 437198 w 450532"/>
                  <a:gd name="connsiteY3" fmla="*/ 122872 h 487679"/>
                  <a:gd name="connsiteX4" fmla="*/ 232410 w 450532"/>
                  <a:gd name="connsiteY4" fmla="*/ 1905 h 487679"/>
                  <a:gd name="connsiteX5" fmla="*/ 224790 w 450532"/>
                  <a:gd name="connsiteY5" fmla="*/ 0 h 487679"/>
                  <a:gd name="connsiteX6" fmla="*/ 222885 w 450532"/>
                  <a:gd name="connsiteY6" fmla="*/ 0 h 487679"/>
                  <a:gd name="connsiteX7" fmla="*/ 215265 w 450532"/>
                  <a:gd name="connsiteY7" fmla="*/ 1905 h 487679"/>
                  <a:gd name="connsiteX8" fmla="*/ 7620 w 450532"/>
                  <a:gd name="connsiteY8" fmla="*/ 124777 h 487679"/>
                  <a:gd name="connsiteX9" fmla="*/ 7620 w 450532"/>
                  <a:gd name="connsiteY9" fmla="*/ 124777 h 487679"/>
                  <a:gd name="connsiteX10" fmla="*/ 7620 w 450532"/>
                  <a:gd name="connsiteY10" fmla="*/ 124777 h 487679"/>
                  <a:gd name="connsiteX11" fmla="*/ 7620 w 450532"/>
                  <a:gd name="connsiteY11" fmla="*/ 124777 h 487679"/>
                  <a:gd name="connsiteX12" fmla="*/ 4763 w 450532"/>
                  <a:gd name="connsiteY12" fmla="*/ 126682 h 487679"/>
                  <a:gd name="connsiteX13" fmla="*/ 3810 w 450532"/>
                  <a:gd name="connsiteY13" fmla="*/ 127635 h 487679"/>
                  <a:gd name="connsiteX14" fmla="*/ 1905 w 450532"/>
                  <a:gd name="connsiteY14" fmla="*/ 129540 h 487679"/>
                  <a:gd name="connsiteX15" fmla="*/ 953 w 450532"/>
                  <a:gd name="connsiteY15" fmla="*/ 130492 h 487679"/>
                  <a:gd name="connsiteX16" fmla="*/ 0 w 450532"/>
                  <a:gd name="connsiteY16" fmla="*/ 133350 h 487679"/>
                  <a:gd name="connsiteX17" fmla="*/ 0 w 450532"/>
                  <a:gd name="connsiteY17" fmla="*/ 133350 h 487679"/>
                  <a:gd name="connsiteX18" fmla="*/ 0 w 450532"/>
                  <a:gd name="connsiteY18" fmla="*/ 137160 h 487679"/>
                  <a:gd name="connsiteX19" fmla="*/ 0 w 450532"/>
                  <a:gd name="connsiteY19" fmla="*/ 137160 h 487679"/>
                  <a:gd name="connsiteX20" fmla="*/ 0 w 450532"/>
                  <a:gd name="connsiteY20" fmla="*/ 341947 h 487679"/>
                  <a:gd name="connsiteX21" fmla="*/ 6668 w 450532"/>
                  <a:gd name="connsiteY21" fmla="*/ 354330 h 487679"/>
                  <a:gd name="connsiteX22" fmla="*/ 216218 w 450532"/>
                  <a:gd name="connsiteY22" fmla="*/ 485775 h 487679"/>
                  <a:gd name="connsiteX23" fmla="*/ 223838 w 450532"/>
                  <a:gd name="connsiteY23" fmla="*/ 487680 h 487679"/>
                  <a:gd name="connsiteX24" fmla="*/ 223838 w 450532"/>
                  <a:gd name="connsiteY24" fmla="*/ 487680 h 487679"/>
                  <a:gd name="connsiteX25" fmla="*/ 224790 w 450532"/>
                  <a:gd name="connsiteY25" fmla="*/ 487680 h 487679"/>
                  <a:gd name="connsiteX26" fmla="*/ 232410 w 450532"/>
                  <a:gd name="connsiteY26" fmla="*/ 485775 h 487679"/>
                  <a:gd name="connsiteX27" fmla="*/ 441960 w 450532"/>
                  <a:gd name="connsiteY27" fmla="*/ 354330 h 487679"/>
                  <a:gd name="connsiteX28" fmla="*/ 450533 w 450532"/>
                  <a:gd name="connsiteY28" fmla="*/ 341947 h 487679"/>
                  <a:gd name="connsiteX29" fmla="*/ 223838 w 450532"/>
                  <a:gd name="connsiteY29" fmla="*/ 30480 h 487679"/>
                  <a:gd name="connsiteX30" fmla="*/ 291465 w 450532"/>
                  <a:gd name="connsiteY30" fmla="*/ 70485 h 487679"/>
                  <a:gd name="connsiteX31" fmla="*/ 119063 w 450532"/>
                  <a:gd name="connsiteY31" fmla="*/ 182880 h 487679"/>
                  <a:gd name="connsiteX32" fmla="*/ 42863 w 450532"/>
                  <a:gd name="connsiteY32" fmla="*/ 138113 h 487679"/>
                  <a:gd name="connsiteX33" fmla="*/ 223838 w 450532"/>
                  <a:gd name="connsiteY33" fmla="*/ 30480 h 487679"/>
                  <a:gd name="connsiteX34" fmla="*/ 210503 w 450532"/>
                  <a:gd name="connsiteY34" fmla="*/ 447675 h 487679"/>
                  <a:gd name="connsiteX35" fmla="*/ 29528 w 450532"/>
                  <a:gd name="connsiteY35" fmla="*/ 334328 h 487679"/>
                  <a:gd name="connsiteX36" fmla="*/ 29528 w 450532"/>
                  <a:gd name="connsiteY36" fmla="*/ 161925 h 487679"/>
                  <a:gd name="connsiteX37" fmla="*/ 109538 w 450532"/>
                  <a:gd name="connsiteY37" fmla="*/ 209550 h 487679"/>
                  <a:gd name="connsiteX38" fmla="*/ 115253 w 450532"/>
                  <a:gd name="connsiteY38" fmla="*/ 212407 h 487679"/>
                  <a:gd name="connsiteX39" fmla="*/ 210503 w 450532"/>
                  <a:gd name="connsiteY39" fmla="*/ 268605 h 487679"/>
                  <a:gd name="connsiteX40" fmla="*/ 210503 w 450532"/>
                  <a:gd name="connsiteY40" fmla="*/ 447675 h 487679"/>
                  <a:gd name="connsiteX41" fmla="*/ 225743 w 450532"/>
                  <a:gd name="connsiteY41" fmla="*/ 244792 h 487679"/>
                  <a:gd name="connsiteX42" fmla="*/ 147638 w 450532"/>
                  <a:gd name="connsiteY42" fmla="*/ 198120 h 487679"/>
                  <a:gd name="connsiteX43" fmla="*/ 319088 w 450532"/>
                  <a:gd name="connsiteY43" fmla="*/ 85725 h 487679"/>
                  <a:gd name="connsiteX44" fmla="*/ 406718 w 450532"/>
                  <a:gd name="connsiteY44" fmla="*/ 137160 h 487679"/>
                  <a:gd name="connsiteX45" fmla="*/ 225743 w 450532"/>
                  <a:gd name="connsiteY45" fmla="*/ 244792 h 487679"/>
                  <a:gd name="connsiteX46" fmla="*/ 421958 w 450532"/>
                  <a:gd name="connsiteY46" fmla="*/ 334328 h 487679"/>
                  <a:gd name="connsiteX47" fmla="*/ 240030 w 450532"/>
                  <a:gd name="connsiteY47" fmla="*/ 448628 h 487679"/>
                  <a:gd name="connsiteX48" fmla="*/ 240030 w 450532"/>
                  <a:gd name="connsiteY48" fmla="*/ 270510 h 487679"/>
                  <a:gd name="connsiteX49" fmla="*/ 421958 w 450532"/>
                  <a:gd name="connsiteY49" fmla="*/ 161925 h 487679"/>
                  <a:gd name="connsiteX50" fmla="*/ 421958 w 450532"/>
                  <a:gd name="connsiteY50" fmla="*/ 334328 h 487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50532" h="487679">
                    <a:moveTo>
                      <a:pt x="450533" y="341947"/>
                    </a:moveTo>
                    <a:lnTo>
                      <a:pt x="450533" y="137160"/>
                    </a:lnTo>
                    <a:cubicBezTo>
                      <a:pt x="450533" y="132397"/>
                      <a:pt x="447675" y="127635"/>
                      <a:pt x="442913" y="124777"/>
                    </a:cubicBezTo>
                    <a:cubicBezTo>
                      <a:pt x="441008" y="123825"/>
                      <a:pt x="439103" y="122872"/>
                      <a:pt x="437198" y="122872"/>
                    </a:cubicBezTo>
                    <a:lnTo>
                      <a:pt x="232410" y="1905"/>
                    </a:lnTo>
                    <a:cubicBezTo>
                      <a:pt x="230505" y="952"/>
                      <a:pt x="227648" y="0"/>
                      <a:pt x="224790" y="0"/>
                    </a:cubicBezTo>
                    <a:lnTo>
                      <a:pt x="222885" y="0"/>
                    </a:lnTo>
                    <a:cubicBezTo>
                      <a:pt x="220028" y="0"/>
                      <a:pt x="218123" y="952"/>
                      <a:pt x="215265" y="1905"/>
                    </a:cubicBezTo>
                    <a:lnTo>
                      <a:pt x="7620" y="124777"/>
                    </a:lnTo>
                    <a:cubicBezTo>
                      <a:pt x="7620" y="124777"/>
                      <a:pt x="7620" y="124777"/>
                      <a:pt x="7620" y="124777"/>
                    </a:cubicBezTo>
                    <a:cubicBezTo>
                      <a:pt x="7620" y="124777"/>
                      <a:pt x="7620" y="124777"/>
                      <a:pt x="7620" y="124777"/>
                    </a:cubicBezTo>
                    <a:lnTo>
                      <a:pt x="7620" y="124777"/>
                    </a:lnTo>
                    <a:cubicBezTo>
                      <a:pt x="6668" y="125730"/>
                      <a:pt x="5715" y="125730"/>
                      <a:pt x="4763" y="126682"/>
                    </a:cubicBezTo>
                    <a:cubicBezTo>
                      <a:pt x="4763" y="126682"/>
                      <a:pt x="4763" y="126682"/>
                      <a:pt x="3810" y="127635"/>
                    </a:cubicBezTo>
                    <a:cubicBezTo>
                      <a:pt x="2858" y="128588"/>
                      <a:pt x="2858" y="128588"/>
                      <a:pt x="1905" y="129540"/>
                    </a:cubicBezTo>
                    <a:cubicBezTo>
                      <a:pt x="1905" y="129540"/>
                      <a:pt x="1905" y="130492"/>
                      <a:pt x="953" y="130492"/>
                    </a:cubicBezTo>
                    <a:cubicBezTo>
                      <a:pt x="953" y="131445"/>
                      <a:pt x="0" y="132397"/>
                      <a:pt x="0" y="133350"/>
                    </a:cubicBezTo>
                    <a:cubicBezTo>
                      <a:pt x="0" y="133350"/>
                      <a:pt x="0" y="133350"/>
                      <a:pt x="0" y="133350"/>
                    </a:cubicBezTo>
                    <a:cubicBezTo>
                      <a:pt x="0" y="134302"/>
                      <a:pt x="0" y="135255"/>
                      <a:pt x="0" y="137160"/>
                    </a:cubicBezTo>
                    <a:cubicBezTo>
                      <a:pt x="0" y="137160"/>
                      <a:pt x="0" y="137160"/>
                      <a:pt x="0" y="137160"/>
                    </a:cubicBezTo>
                    <a:lnTo>
                      <a:pt x="0" y="341947"/>
                    </a:lnTo>
                    <a:cubicBezTo>
                      <a:pt x="0" y="346710"/>
                      <a:pt x="2858" y="351472"/>
                      <a:pt x="6668" y="354330"/>
                    </a:cubicBezTo>
                    <a:lnTo>
                      <a:pt x="216218" y="485775"/>
                    </a:lnTo>
                    <a:cubicBezTo>
                      <a:pt x="218123" y="487680"/>
                      <a:pt x="220980" y="487680"/>
                      <a:pt x="223838" y="487680"/>
                    </a:cubicBezTo>
                    <a:cubicBezTo>
                      <a:pt x="223838" y="487680"/>
                      <a:pt x="223838" y="487680"/>
                      <a:pt x="223838" y="487680"/>
                    </a:cubicBezTo>
                    <a:cubicBezTo>
                      <a:pt x="223838" y="487680"/>
                      <a:pt x="223838" y="487680"/>
                      <a:pt x="224790" y="487680"/>
                    </a:cubicBezTo>
                    <a:cubicBezTo>
                      <a:pt x="227648" y="487680"/>
                      <a:pt x="229553" y="486728"/>
                      <a:pt x="232410" y="485775"/>
                    </a:cubicBezTo>
                    <a:lnTo>
                      <a:pt x="441960" y="354330"/>
                    </a:lnTo>
                    <a:cubicBezTo>
                      <a:pt x="447675" y="351472"/>
                      <a:pt x="450533" y="347663"/>
                      <a:pt x="450533" y="341947"/>
                    </a:cubicBezTo>
                    <a:close/>
                    <a:moveTo>
                      <a:pt x="223838" y="30480"/>
                    </a:moveTo>
                    <a:lnTo>
                      <a:pt x="291465" y="70485"/>
                    </a:lnTo>
                    <a:lnTo>
                      <a:pt x="119063" y="182880"/>
                    </a:lnTo>
                    <a:lnTo>
                      <a:pt x="42863" y="138113"/>
                    </a:lnTo>
                    <a:lnTo>
                      <a:pt x="223838" y="30480"/>
                    </a:lnTo>
                    <a:close/>
                    <a:moveTo>
                      <a:pt x="210503" y="447675"/>
                    </a:moveTo>
                    <a:lnTo>
                      <a:pt x="29528" y="334328"/>
                    </a:lnTo>
                    <a:lnTo>
                      <a:pt x="29528" y="161925"/>
                    </a:lnTo>
                    <a:lnTo>
                      <a:pt x="109538" y="209550"/>
                    </a:lnTo>
                    <a:cubicBezTo>
                      <a:pt x="111443" y="211455"/>
                      <a:pt x="113348" y="212407"/>
                      <a:pt x="115253" y="212407"/>
                    </a:cubicBezTo>
                    <a:lnTo>
                      <a:pt x="210503" y="268605"/>
                    </a:lnTo>
                    <a:lnTo>
                      <a:pt x="210503" y="447675"/>
                    </a:lnTo>
                    <a:close/>
                    <a:moveTo>
                      <a:pt x="225743" y="244792"/>
                    </a:moveTo>
                    <a:lnTo>
                      <a:pt x="147638" y="198120"/>
                    </a:lnTo>
                    <a:lnTo>
                      <a:pt x="319088" y="85725"/>
                    </a:lnTo>
                    <a:lnTo>
                      <a:pt x="406718" y="137160"/>
                    </a:lnTo>
                    <a:lnTo>
                      <a:pt x="225743" y="244792"/>
                    </a:lnTo>
                    <a:close/>
                    <a:moveTo>
                      <a:pt x="421958" y="334328"/>
                    </a:moveTo>
                    <a:lnTo>
                      <a:pt x="240030" y="448628"/>
                    </a:lnTo>
                    <a:lnTo>
                      <a:pt x="240030" y="270510"/>
                    </a:lnTo>
                    <a:lnTo>
                      <a:pt x="421958" y="161925"/>
                    </a:lnTo>
                    <a:lnTo>
                      <a:pt x="421958" y="334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Josefin Sans" pitchFamily="2" charset="0"/>
                </a:endParaRPr>
              </a:p>
            </p:txBody>
          </p:sp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5D99620E-B258-F3FC-F1A1-8BC324A94F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748290" y="5974480"/>
                <a:ext cx="377495" cy="0"/>
              </a:xfrm>
              <a:prstGeom prst="line">
                <a:avLst/>
              </a:prstGeom>
              <a:ln w="381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5B931B5E-A8D0-A7C2-C0D2-15BB5AFF3D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564169" y="6171403"/>
                <a:ext cx="377495" cy="0"/>
              </a:xfrm>
              <a:prstGeom prst="line">
                <a:avLst/>
              </a:prstGeom>
              <a:ln w="381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C82BFD27-7B01-2423-3461-E20D03DDAF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719878" y="6342987"/>
                <a:ext cx="377495" cy="0"/>
              </a:xfrm>
              <a:prstGeom prst="line">
                <a:avLst/>
              </a:prstGeom>
              <a:ln w="381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21608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7F9162-94A8-7305-9DC8-299EBA79F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5</a:t>
            </a:fld>
            <a:endParaRPr lang="id-ID" dirty="0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DA3C997F-F98B-E166-D51B-BD99A708FE25}"/>
              </a:ext>
            </a:extLst>
          </p:cNvPr>
          <p:cNvSpPr/>
          <p:nvPr/>
        </p:nvSpPr>
        <p:spPr>
          <a:xfrm rot="16200000">
            <a:off x="15752252" y="-2926981"/>
            <a:ext cx="4294864" cy="13578231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9A1AA3B4-24E6-C1D2-49E9-70E01A0A0C92}"/>
              </a:ext>
            </a:extLst>
          </p:cNvPr>
          <p:cNvSpPr/>
          <p:nvPr/>
        </p:nvSpPr>
        <p:spPr>
          <a:xfrm rot="16200000">
            <a:off x="15752253" y="2541576"/>
            <a:ext cx="4294864" cy="1357823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pic>
        <p:nvPicPr>
          <p:cNvPr id="3" name="Picture 2" descr="A green text on a black background&#10;&#10;Description automatically generated">
            <a:extLst>
              <a:ext uri="{FF2B5EF4-FFF2-40B4-BE49-F238E27FC236}">
                <a16:creationId xmlns:a16="http://schemas.microsoft.com/office/drawing/2014/main" id="{7A6AE531-A9CD-542D-4170-34734C754C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" t="18011" r="8112" b="18011"/>
          <a:stretch/>
        </p:blipFill>
        <p:spPr>
          <a:xfrm>
            <a:off x="3637300" y="8523146"/>
            <a:ext cx="7118932" cy="161509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BEB3717-5279-377F-1C9C-1FE3C60E2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37299" y="3045929"/>
            <a:ext cx="6740277" cy="1632410"/>
          </a:xfrm>
          <a:prstGeom prst="rect">
            <a:avLst/>
          </a:prstGeom>
        </p:spPr>
      </p:pic>
      <p:sp>
        <p:nvSpPr>
          <p:cNvPr id="17" name="Овал 27">
            <a:extLst>
              <a:ext uri="{FF2B5EF4-FFF2-40B4-BE49-F238E27FC236}">
                <a16:creationId xmlns:a16="http://schemas.microsoft.com/office/drawing/2014/main" id="{DD026FE2-9210-F674-1F6A-8D033C89E362}"/>
              </a:ext>
            </a:extLst>
          </p:cNvPr>
          <p:cNvSpPr/>
          <p:nvPr/>
        </p:nvSpPr>
        <p:spPr>
          <a:xfrm>
            <a:off x="11913920" y="2496061"/>
            <a:ext cx="2732151" cy="2732150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49F75A-311D-6531-FB5B-508A4E5A401D}"/>
              </a:ext>
            </a:extLst>
          </p:cNvPr>
          <p:cNvSpPr txBox="1"/>
          <p:nvPr/>
        </p:nvSpPr>
        <p:spPr>
          <a:xfrm>
            <a:off x="12282301" y="3308137"/>
            <a:ext cx="2082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Josefin Sans" pitchFamily="2" charset="0"/>
              </a:rPr>
              <a:t>75%</a:t>
            </a:r>
            <a:endParaRPr lang="uk-UA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8214DB76-174A-920A-5670-01962E988DFF}"/>
              </a:ext>
            </a:extLst>
          </p:cNvPr>
          <p:cNvSpPr/>
          <p:nvPr/>
        </p:nvSpPr>
        <p:spPr>
          <a:xfrm>
            <a:off x="11516779" y="2098924"/>
            <a:ext cx="3526432" cy="3526424"/>
          </a:xfrm>
          <a:prstGeom prst="arc">
            <a:avLst>
              <a:gd name="adj1" fmla="val 16279699"/>
              <a:gd name="adj2" fmla="val 10628039"/>
            </a:avLst>
          </a:prstGeom>
          <a:noFill/>
          <a:ln w="190500" cap="rnd">
            <a:solidFill>
              <a:schemeClr val="bg1"/>
            </a:solidFill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600" dirty="0">
              <a:solidFill>
                <a:schemeClr val="tx1"/>
              </a:solidFill>
              <a:latin typeface="Josefin Sans" pitchFamily="2" charset="0"/>
            </a:endParaRPr>
          </a:p>
        </p:txBody>
      </p:sp>
      <p:sp>
        <p:nvSpPr>
          <p:cNvPr id="27" name="Овал 27">
            <a:extLst>
              <a:ext uri="{FF2B5EF4-FFF2-40B4-BE49-F238E27FC236}">
                <a16:creationId xmlns:a16="http://schemas.microsoft.com/office/drawing/2014/main" id="{03E2C830-511B-E168-BDBB-69280A0F89D0}"/>
              </a:ext>
            </a:extLst>
          </p:cNvPr>
          <p:cNvSpPr/>
          <p:nvPr/>
        </p:nvSpPr>
        <p:spPr>
          <a:xfrm>
            <a:off x="11913920" y="7918293"/>
            <a:ext cx="2732151" cy="27321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07E4A0-455F-4CC5-3400-3ADAB4C557ED}"/>
              </a:ext>
            </a:extLst>
          </p:cNvPr>
          <p:cNvSpPr txBox="1"/>
          <p:nvPr/>
        </p:nvSpPr>
        <p:spPr>
          <a:xfrm>
            <a:off x="12282301" y="8730369"/>
            <a:ext cx="2082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B5D"/>
                </a:solidFill>
                <a:latin typeface="Josefin Sans" pitchFamily="2" charset="0"/>
              </a:rPr>
              <a:t>25%</a:t>
            </a:r>
            <a:endParaRPr lang="uk-UA" sz="6600" b="1" dirty="0">
              <a:solidFill>
                <a:srgbClr val="007B5D"/>
              </a:solidFill>
              <a:latin typeface="+mj-lt"/>
            </a:endParaRP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F27E31B3-00BB-2287-C774-A5F2798B9958}"/>
              </a:ext>
            </a:extLst>
          </p:cNvPr>
          <p:cNvSpPr/>
          <p:nvPr/>
        </p:nvSpPr>
        <p:spPr>
          <a:xfrm>
            <a:off x="11516779" y="7521156"/>
            <a:ext cx="3526432" cy="3526424"/>
          </a:xfrm>
          <a:prstGeom prst="arc">
            <a:avLst>
              <a:gd name="adj1" fmla="val 16279699"/>
              <a:gd name="adj2" fmla="val 21584341"/>
            </a:avLst>
          </a:prstGeom>
          <a:noFill/>
          <a:ln w="190500" cap="rnd">
            <a:solidFill>
              <a:srgbClr val="007B5D"/>
            </a:solidFill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600" dirty="0">
              <a:solidFill>
                <a:schemeClr val="tx1"/>
              </a:solidFill>
              <a:latin typeface="Josefin Sans" pitchFamily="2" charset="0"/>
            </a:endParaRPr>
          </a:p>
        </p:txBody>
      </p:sp>
      <p:sp>
        <p:nvSpPr>
          <p:cNvPr id="25" name="Monotonectally deliver functionalized…">
            <a:extLst>
              <a:ext uri="{FF2B5EF4-FFF2-40B4-BE49-F238E27FC236}">
                <a16:creationId xmlns:a16="http://schemas.microsoft.com/office/drawing/2014/main" id="{8B085C3D-8E9A-FD7C-8BE8-469C479D9422}"/>
              </a:ext>
            </a:extLst>
          </p:cNvPr>
          <p:cNvSpPr txBox="1"/>
          <p:nvPr/>
        </p:nvSpPr>
        <p:spPr>
          <a:xfrm>
            <a:off x="16916187" y="2882482"/>
            <a:ext cx="6897124" cy="1223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3200" b="1" dirty="0">
                <a:solidFill>
                  <a:schemeClr val="bg1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Proactive owner involvement guarantees swift response to market shifts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A8521CDD-1B80-43F0-6B87-531D9C46DD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76202" y="3129974"/>
            <a:ext cx="791300" cy="748432"/>
          </a:xfrm>
          <a:prstGeom prst="rect">
            <a:avLst/>
          </a:prstGeom>
        </p:spPr>
      </p:pic>
      <p:sp>
        <p:nvSpPr>
          <p:cNvPr id="30" name="Monotonectally deliver functionalized…">
            <a:extLst>
              <a:ext uri="{FF2B5EF4-FFF2-40B4-BE49-F238E27FC236}">
                <a16:creationId xmlns:a16="http://schemas.microsoft.com/office/drawing/2014/main" id="{C7F47FE6-DFED-8772-2373-81E77621C740}"/>
              </a:ext>
            </a:extLst>
          </p:cNvPr>
          <p:cNvSpPr txBox="1"/>
          <p:nvPr/>
        </p:nvSpPr>
        <p:spPr>
          <a:xfrm>
            <a:off x="17016433" y="8072138"/>
            <a:ext cx="6174307" cy="1858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3200" b="1" dirty="0">
                <a:solidFill>
                  <a:schemeClr val="bg1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Membership with IGEPA ensures direct access to main paper producers at the best prices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9F56C2CE-1B8C-D907-3BB6-0FEA44341A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695472" y="8542803"/>
            <a:ext cx="969594" cy="917065"/>
          </a:xfrm>
          <a:prstGeom prst="rect">
            <a:avLst/>
          </a:prstGeom>
        </p:spPr>
      </p:pic>
      <p:sp>
        <p:nvSpPr>
          <p:cNvPr id="44" name="Monotonectally deliver functionalized…">
            <a:extLst>
              <a:ext uri="{FF2B5EF4-FFF2-40B4-BE49-F238E27FC236}">
                <a16:creationId xmlns:a16="http://schemas.microsoft.com/office/drawing/2014/main" id="{BC3D4EF3-336A-7D90-4649-9205DDF5C172}"/>
              </a:ext>
            </a:extLst>
          </p:cNvPr>
          <p:cNvSpPr txBox="1"/>
          <p:nvPr/>
        </p:nvSpPr>
        <p:spPr>
          <a:xfrm>
            <a:off x="5351426" y="5420965"/>
            <a:ext cx="4784795" cy="2097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11500" b="1" dirty="0">
                <a:solidFill>
                  <a:schemeClr val="tx2">
                    <a:lumMod val="60000"/>
                    <a:lumOff val="40000"/>
                    <a:alpha val="56000"/>
                  </a:schemeClr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endParaRPr lang="en-US" sz="11500" dirty="0">
              <a:solidFill>
                <a:schemeClr val="tx2">
                  <a:lumMod val="60000"/>
                  <a:lumOff val="40000"/>
                  <a:alpha val="56000"/>
                </a:schemeClr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Овал 27">
            <a:extLst>
              <a:ext uri="{FF2B5EF4-FFF2-40B4-BE49-F238E27FC236}">
                <a16:creationId xmlns:a16="http://schemas.microsoft.com/office/drawing/2014/main" id="{2E65F83C-D0E0-177C-9DA6-C3CE6DC750D7}"/>
              </a:ext>
            </a:extLst>
          </p:cNvPr>
          <p:cNvSpPr/>
          <p:nvPr/>
        </p:nvSpPr>
        <p:spPr>
          <a:xfrm>
            <a:off x="15681304" y="3024802"/>
            <a:ext cx="981096" cy="981094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atin typeface="+mj-lt"/>
            </a:endParaRPr>
          </a:p>
        </p:txBody>
      </p:sp>
      <p:sp>
        <p:nvSpPr>
          <p:cNvPr id="47" name="Овал 27">
            <a:extLst>
              <a:ext uri="{FF2B5EF4-FFF2-40B4-BE49-F238E27FC236}">
                <a16:creationId xmlns:a16="http://schemas.microsoft.com/office/drawing/2014/main" id="{E9D02BA0-ABD3-279C-FE6A-011517BBD9BB}"/>
              </a:ext>
            </a:extLst>
          </p:cNvPr>
          <p:cNvSpPr/>
          <p:nvPr/>
        </p:nvSpPr>
        <p:spPr>
          <a:xfrm>
            <a:off x="15681304" y="8510789"/>
            <a:ext cx="981096" cy="981094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C3C3EC-3DEA-340F-60D9-CB89FD88CD00}"/>
              </a:ext>
            </a:extLst>
          </p:cNvPr>
          <p:cNvSpPr txBox="1"/>
          <p:nvPr/>
        </p:nvSpPr>
        <p:spPr>
          <a:xfrm>
            <a:off x="14571355" y="5214341"/>
            <a:ext cx="801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Josefin Sans" pitchFamily="2" charset="0"/>
              </a:rPr>
              <a:t>of POLAP shares belong to Juris Lapa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D2A886-F673-B490-0112-7BD0FB531478}"/>
              </a:ext>
            </a:extLst>
          </p:cNvPr>
          <p:cNvSpPr txBox="1"/>
          <p:nvPr/>
        </p:nvSpPr>
        <p:spPr>
          <a:xfrm>
            <a:off x="14568114" y="10599817"/>
            <a:ext cx="8019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Josefin Sans" pitchFamily="2" charset="0"/>
              </a:rPr>
              <a:t>of POLAP shares belong to IGEPA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11770F-6144-054E-D4B6-4A49B5247928}"/>
              </a:ext>
            </a:extLst>
          </p:cNvPr>
          <p:cNvSpPr txBox="1"/>
          <p:nvPr/>
        </p:nvSpPr>
        <p:spPr>
          <a:xfrm>
            <a:off x="6388116" y="5625348"/>
            <a:ext cx="2711413" cy="602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2800" b="1" dirty="0">
                <a:solidFill>
                  <a:schemeClr val="tx2">
                    <a:lumMod val="60000"/>
                    <a:lumOff val="40000"/>
                    <a:alpha val="56000"/>
                  </a:schemeClr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(since 2003)</a:t>
            </a:r>
            <a:endParaRPr lang="en-US" sz="16600" dirty="0">
              <a:solidFill>
                <a:schemeClr val="tx2">
                  <a:lumMod val="60000"/>
                  <a:lumOff val="40000"/>
                  <a:alpha val="56000"/>
                </a:schemeClr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754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Arc 126">
            <a:extLst>
              <a:ext uri="{FF2B5EF4-FFF2-40B4-BE49-F238E27FC236}">
                <a16:creationId xmlns:a16="http://schemas.microsoft.com/office/drawing/2014/main" id="{8C52EFA7-D15A-B8E0-F314-336EFB841057}"/>
              </a:ext>
            </a:extLst>
          </p:cNvPr>
          <p:cNvSpPr/>
          <p:nvPr/>
        </p:nvSpPr>
        <p:spPr>
          <a:xfrm>
            <a:off x="4489665" y="1535275"/>
            <a:ext cx="9572925" cy="10332134"/>
          </a:xfrm>
          <a:prstGeom prst="arc">
            <a:avLst>
              <a:gd name="adj1" fmla="val 17292265"/>
              <a:gd name="adj2" fmla="val 4783737"/>
            </a:avLst>
          </a:prstGeom>
          <a:ln w="34925">
            <a:solidFill>
              <a:schemeClr val="tx2">
                <a:alpha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Josefin Sans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D48B9B-9C7F-8B5B-4776-8126200ADA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6</a:t>
            </a:fld>
            <a:endParaRPr lang="id-ID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C56A021-C88B-96A8-3951-167743D6B627}"/>
              </a:ext>
            </a:extLst>
          </p:cNvPr>
          <p:cNvGrpSpPr/>
          <p:nvPr/>
        </p:nvGrpSpPr>
        <p:grpSpPr>
          <a:xfrm>
            <a:off x="2417929" y="3432774"/>
            <a:ext cx="6680922" cy="6680922"/>
            <a:chOff x="3733079" y="4228738"/>
            <a:chExt cx="5258521" cy="5258523"/>
          </a:xfrm>
        </p:grpSpPr>
        <p:sp>
          <p:nvSpPr>
            <p:cNvPr id="4" name="Овал 27">
              <a:extLst>
                <a:ext uri="{FF2B5EF4-FFF2-40B4-BE49-F238E27FC236}">
                  <a16:creationId xmlns:a16="http://schemas.microsoft.com/office/drawing/2014/main" id="{3611ADDB-1257-3A2A-352D-96EC37383211}"/>
                </a:ext>
              </a:extLst>
            </p:cNvPr>
            <p:cNvSpPr/>
            <p:nvPr/>
          </p:nvSpPr>
          <p:spPr>
            <a:xfrm>
              <a:off x="3733079" y="4228738"/>
              <a:ext cx="5258521" cy="5258523"/>
            </a:xfrm>
            <a:prstGeom prst="donut">
              <a:avLst>
                <a:gd name="adj" fmla="val 13912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atin typeface="+mj-lt"/>
              </a:endParaRPr>
            </a:p>
          </p:txBody>
        </p:sp>
        <p:sp>
          <p:nvSpPr>
            <p:cNvPr id="5" name="Арка 30">
              <a:extLst>
                <a:ext uri="{FF2B5EF4-FFF2-40B4-BE49-F238E27FC236}">
                  <a16:creationId xmlns:a16="http://schemas.microsoft.com/office/drawing/2014/main" id="{E7CA1586-6CF7-D9C9-CB84-690FE7EAF03A}"/>
                </a:ext>
              </a:extLst>
            </p:cNvPr>
            <p:cNvSpPr/>
            <p:nvPr/>
          </p:nvSpPr>
          <p:spPr>
            <a:xfrm>
              <a:off x="3733079" y="4228738"/>
              <a:ext cx="5258521" cy="5258523"/>
            </a:xfrm>
            <a:prstGeom prst="blockArc">
              <a:avLst>
                <a:gd name="adj1" fmla="val 16183538"/>
                <a:gd name="adj2" fmla="val 13669699"/>
                <a:gd name="adj3" fmla="val 13875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75000"/>
                  </a:schemeClr>
                </a:gs>
              </a:gsLst>
              <a:lin ang="2700000" scaled="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" name="Овал 27">
              <a:extLst>
                <a:ext uri="{FF2B5EF4-FFF2-40B4-BE49-F238E27FC236}">
                  <a16:creationId xmlns:a16="http://schemas.microsoft.com/office/drawing/2014/main" id="{334D7681-57F6-7506-A516-1160981DFBD7}"/>
                </a:ext>
              </a:extLst>
            </p:cNvPr>
            <p:cNvSpPr/>
            <p:nvPr/>
          </p:nvSpPr>
          <p:spPr>
            <a:xfrm>
              <a:off x="4609502" y="5105162"/>
              <a:ext cx="3505684" cy="350568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A787FC-AA54-08A9-A2CC-A19E92F10880}"/>
                </a:ext>
              </a:extLst>
            </p:cNvPr>
            <p:cNvSpPr txBox="1"/>
            <p:nvPr/>
          </p:nvSpPr>
          <p:spPr>
            <a:xfrm>
              <a:off x="4366141" y="5890659"/>
              <a:ext cx="3992406" cy="1138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accent1"/>
                  </a:solidFill>
                  <a:latin typeface="Josefin Sans" pitchFamily="2" charset="0"/>
                </a:rPr>
                <a:t>95%</a:t>
              </a:r>
              <a:endParaRPr lang="uk-UA" sz="88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11919C85-16E1-CC59-5B8C-3942D15AE13B}"/>
                </a:ext>
              </a:extLst>
            </p:cNvPr>
            <p:cNvSpPr txBox="1"/>
            <p:nvPr/>
          </p:nvSpPr>
          <p:spPr>
            <a:xfrm>
              <a:off x="4496472" y="6911477"/>
              <a:ext cx="3731734" cy="111192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Of businesses in the Latvian Printing industry are our customers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25A40AE-E32E-8BC9-2462-68CBCE66837D}"/>
              </a:ext>
            </a:extLst>
          </p:cNvPr>
          <p:cNvGrpSpPr/>
          <p:nvPr/>
        </p:nvGrpSpPr>
        <p:grpSpPr>
          <a:xfrm>
            <a:off x="13677986" y="1806046"/>
            <a:ext cx="4094615" cy="1586209"/>
            <a:chOff x="13903683" y="3189950"/>
            <a:chExt cx="4094615" cy="1586209"/>
          </a:xfrm>
        </p:grpSpPr>
        <p:sp>
          <p:nvSpPr>
            <p:cNvPr id="13" name="Monotonectally deliver functionalized…">
              <a:extLst>
                <a:ext uri="{FF2B5EF4-FFF2-40B4-BE49-F238E27FC236}">
                  <a16:creationId xmlns:a16="http://schemas.microsoft.com/office/drawing/2014/main" id="{7D84E82A-1756-6578-E2D2-80E6B09C8F07}"/>
                </a:ext>
              </a:extLst>
            </p:cNvPr>
            <p:cNvSpPr txBox="1"/>
            <p:nvPr/>
          </p:nvSpPr>
          <p:spPr>
            <a:xfrm>
              <a:off x="13903683" y="3843596"/>
              <a:ext cx="4094615" cy="93256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Regular customers in Latvia, Estonia and Lithuania.</a:t>
              </a:r>
            </a:p>
          </p:txBody>
        </p:sp>
        <p:sp>
          <p:nvSpPr>
            <p:cNvPr id="14" name="Monotonectally deliver functionalized…">
              <a:extLst>
                <a:ext uri="{FF2B5EF4-FFF2-40B4-BE49-F238E27FC236}">
                  <a16:creationId xmlns:a16="http://schemas.microsoft.com/office/drawing/2014/main" id="{1F550B7D-03BC-2A5D-A1ED-2940E0EABED6}"/>
                </a:ext>
              </a:extLst>
            </p:cNvPr>
            <p:cNvSpPr txBox="1"/>
            <p:nvPr/>
          </p:nvSpPr>
          <p:spPr>
            <a:xfrm>
              <a:off x="13903684" y="3189950"/>
              <a:ext cx="2533876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1700+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Graphic 18">
            <a:extLst>
              <a:ext uri="{FF2B5EF4-FFF2-40B4-BE49-F238E27FC236}">
                <a16:creationId xmlns:a16="http://schemas.microsoft.com/office/drawing/2014/main" id="{2A6DB1E0-384F-39D9-F822-6DF7AB83D294}"/>
              </a:ext>
            </a:extLst>
          </p:cNvPr>
          <p:cNvSpPr/>
          <p:nvPr/>
        </p:nvSpPr>
        <p:spPr>
          <a:xfrm flipH="1">
            <a:off x="10960513" y="1719063"/>
            <a:ext cx="1761416" cy="1760174"/>
          </a:xfrm>
          <a:prstGeom prst="ellipse">
            <a:avLst/>
          </a:prstGeom>
          <a:solidFill>
            <a:srgbClr val="FFFFFF"/>
          </a:solidFill>
          <a:ln w="76200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12" name="Graphic 18">
            <a:extLst>
              <a:ext uri="{FF2B5EF4-FFF2-40B4-BE49-F238E27FC236}">
                <a16:creationId xmlns:a16="http://schemas.microsoft.com/office/drawing/2014/main" id="{E271E314-76B7-29D4-C647-AC315F4F4C97}"/>
              </a:ext>
            </a:extLst>
          </p:cNvPr>
          <p:cNvSpPr/>
          <p:nvPr/>
        </p:nvSpPr>
        <p:spPr>
          <a:xfrm flipH="1">
            <a:off x="11090376" y="1848591"/>
            <a:ext cx="1501690" cy="1501118"/>
          </a:xfrm>
          <a:prstGeom prst="ellipse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85000" sy="85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34" name="Graphic 18">
            <a:extLst>
              <a:ext uri="{FF2B5EF4-FFF2-40B4-BE49-F238E27FC236}">
                <a16:creationId xmlns:a16="http://schemas.microsoft.com/office/drawing/2014/main" id="{716B8064-781A-5F47-0467-1C001BEDC6B6}"/>
              </a:ext>
            </a:extLst>
          </p:cNvPr>
          <p:cNvSpPr/>
          <p:nvPr/>
        </p:nvSpPr>
        <p:spPr>
          <a:xfrm flipH="1">
            <a:off x="12998335" y="4446998"/>
            <a:ext cx="1761416" cy="1760174"/>
          </a:xfrm>
          <a:prstGeom prst="ellipse">
            <a:avLst/>
          </a:prstGeom>
          <a:solidFill>
            <a:srgbClr val="FFFFFF"/>
          </a:solidFill>
          <a:ln w="76200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35" name="Graphic 18">
            <a:extLst>
              <a:ext uri="{FF2B5EF4-FFF2-40B4-BE49-F238E27FC236}">
                <a16:creationId xmlns:a16="http://schemas.microsoft.com/office/drawing/2014/main" id="{F466E778-6495-3A89-776D-D66A9A31954D}"/>
              </a:ext>
            </a:extLst>
          </p:cNvPr>
          <p:cNvSpPr/>
          <p:nvPr/>
        </p:nvSpPr>
        <p:spPr>
          <a:xfrm flipH="1">
            <a:off x="13128198" y="4576526"/>
            <a:ext cx="1501690" cy="1501118"/>
          </a:xfrm>
          <a:prstGeom prst="ellipse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85000" sy="85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54" name="Graphic 18">
            <a:extLst>
              <a:ext uri="{FF2B5EF4-FFF2-40B4-BE49-F238E27FC236}">
                <a16:creationId xmlns:a16="http://schemas.microsoft.com/office/drawing/2014/main" id="{D68E07F8-842C-346E-7A9B-C785776284F7}"/>
              </a:ext>
            </a:extLst>
          </p:cNvPr>
          <p:cNvSpPr/>
          <p:nvPr/>
        </p:nvSpPr>
        <p:spPr>
          <a:xfrm flipH="1">
            <a:off x="12789075" y="7536337"/>
            <a:ext cx="1761416" cy="1760174"/>
          </a:xfrm>
          <a:prstGeom prst="ellipse">
            <a:avLst/>
          </a:prstGeom>
          <a:solidFill>
            <a:srgbClr val="FFFFFF"/>
          </a:solidFill>
          <a:ln w="76200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55" name="Graphic 18">
            <a:extLst>
              <a:ext uri="{FF2B5EF4-FFF2-40B4-BE49-F238E27FC236}">
                <a16:creationId xmlns:a16="http://schemas.microsoft.com/office/drawing/2014/main" id="{52AB7A21-E050-AE5F-2F14-FDC1826B2F3C}"/>
              </a:ext>
            </a:extLst>
          </p:cNvPr>
          <p:cNvSpPr/>
          <p:nvPr/>
        </p:nvSpPr>
        <p:spPr>
          <a:xfrm flipH="1">
            <a:off x="12918938" y="7665865"/>
            <a:ext cx="1501690" cy="1501118"/>
          </a:xfrm>
          <a:prstGeom prst="ellipse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85000" sy="85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7865C6A-B3B5-8FD2-8405-B1E14D5ED9CD}"/>
              </a:ext>
            </a:extLst>
          </p:cNvPr>
          <p:cNvGrpSpPr/>
          <p:nvPr/>
        </p:nvGrpSpPr>
        <p:grpSpPr>
          <a:xfrm>
            <a:off x="13262891" y="8021605"/>
            <a:ext cx="825858" cy="825856"/>
            <a:chOff x="15696332" y="1375203"/>
            <a:chExt cx="1205865" cy="1205865"/>
          </a:xfrm>
        </p:grpSpPr>
        <p:sp>
          <p:nvSpPr>
            <p:cNvPr id="57" name="Free-form: Shape 56">
              <a:extLst>
                <a:ext uri="{FF2B5EF4-FFF2-40B4-BE49-F238E27FC236}">
                  <a16:creationId xmlns:a16="http://schemas.microsoft.com/office/drawing/2014/main" id="{9A0B75E2-11D0-9885-A28E-023EAB187A9E}"/>
                </a:ext>
              </a:extLst>
            </p:cNvPr>
            <p:cNvSpPr/>
            <p:nvPr/>
          </p:nvSpPr>
          <p:spPr>
            <a:xfrm>
              <a:off x="16226398" y="1375203"/>
              <a:ext cx="145732" cy="234314"/>
            </a:xfrm>
            <a:custGeom>
              <a:avLst/>
              <a:gdLst>
                <a:gd name="connsiteX0" fmla="*/ 24289 w 145732"/>
                <a:gd name="connsiteY0" fmla="*/ 83820 h 234314"/>
                <a:gd name="connsiteX1" fmla="*/ 58579 w 145732"/>
                <a:gd name="connsiteY1" fmla="*/ 49530 h 234314"/>
                <a:gd name="connsiteX2" fmla="*/ 58579 w 145732"/>
                <a:gd name="connsiteY2" fmla="*/ 220027 h 234314"/>
                <a:gd name="connsiteX3" fmla="*/ 72866 w 145732"/>
                <a:gd name="connsiteY3" fmla="*/ 234315 h 234314"/>
                <a:gd name="connsiteX4" fmla="*/ 87154 w 145732"/>
                <a:gd name="connsiteY4" fmla="*/ 220027 h 234314"/>
                <a:gd name="connsiteX5" fmla="*/ 87154 w 145732"/>
                <a:gd name="connsiteY5" fmla="*/ 49530 h 234314"/>
                <a:gd name="connsiteX6" fmla="*/ 120491 w 145732"/>
                <a:gd name="connsiteY6" fmla="*/ 82868 h 234314"/>
                <a:gd name="connsiteX7" fmla="*/ 130969 w 145732"/>
                <a:gd name="connsiteY7" fmla="*/ 86677 h 234314"/>
                <a:gd name="connsiteX8" fmla="*/ 141446 w 145732"/>
                <a:gd name="connsiteY8" fmla="*/ 82868 h 234314"/>
                <a:gd name="connsiteX9" fmla="*/ 141446 w 145732"/>
                <a:gd name="connsiteY9" fmla="*/ 62865 h 234314"/>
                <a:gd name="connsiteX10" fmla="*/ 83344 w 145732"/>
                <a:gd name="connsiteY10" fmla="*/ 4763 h 234314"/>
                <a:gd name="connsiteX11" fmla="*/ 78581 w 145732"/>
                <a:gd name="connsiteY11" fmla="*/ 952 h 234314"/>
                <a:gd name="connsiteX12" fmla="*/ 73819 w 145732"/>
                <a:gd name="connsiteY12" fmla="*/ 0 h 234314"/>
                <a:gd name="connsiteX13" fmla="*/ 71914 w 145732"/>
                <a:gd name="connsiteY13" fmla="*/ 0 h 234314"/>
                <a:gd name="connsiteX14" fmla="*/ 69056 w 145732"/>
                <a:gd name="connsiteY14" fmla="*/ 952 h 234314"/>
                <a:gd name="connsiteX15" fmla="*/ 67151 w 145732"/>
                <a:gd name="connsiteY15" fmla="*/ 1905 h 234314"/>
                <a:gd name="connsiteX16" fmla="*/ 65246 w 145732"/>
                <a:gd name="connsiteY16" fmla="*/ 2857 h 234314"/>
                <a:gd name="connsiteX17" fmla="*/ 63341 w 145732"/>
                <a:gd name="connsiteY17" fmla="*/ 4763 h 234314"/>
                <a:gd name="connsiteX18" fmla="*/ 62389 w 145732"/>
                <a:gd name="connsiteY18" fmla="*/ 5715 h 234314"/>
                <a:gd name="connsiteX19" fmla="*/ 4286 w 145732"/>
                <a:gd name="connsiteY19" fmla="*/ 63818 h 234314"/>
                <a:gd name="connsiteX20" fmla="*/ 4286 w 145732"/>
                <a:gd name="connsiteY20" fmla="*/ 83820 h 234314"/>
                <a:gd name="connsiteX21" fmla="*/ 24289 w 145732"/>
                <a:gd name="connsiteY21" fmla="*/ 83820 h 2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5732" h="234314">
                  <a:moveTo>
                    <a:pt x="24289" y="83820"/>
                  </a:moveTo>
                  <a:lnTo>
                    <a:pt x="58579" y="49530"/>
                  </a:lnTo>
                  <a:lnTo>
                    <a:pt x="58579" y="220027"/>
                  </a:lnTo>
                  <a:cubicBezTo>
                    <a:pt x="58579" y="227647"/>
                    <a:pt x="65246" y="234315"/>
                    <a:pt x="72866" y="234315"/>
                  </a:cubicBezTo>
                  <a:cubicBezTo>
                    <a:pt x="80486" y="234315"/>
                    <a:pt x="87154" y="227647"/>
                    <a:pt x="87154" y="220027"/>
                  </a:cubicBezTo>
                  <a:lnTo>
                    <a:pt x="87154" y="49530"/>
                  </a:lnTo>
                  <a:lnTo>
                    <a:pt x="120491" y="82868"/>
                  </a:lnTo>
                  <a:cubicBezTo>
                    <a:pt x="123349" y="85725"/>
                    <a:pt x="127159" y="86677"/>
                    <a:pt x="130969" y="86677"/>
                  </a:cubicBezTo>
                  <a:cubicBezTo>
                    <a:pt x="134779" y="86677"/>
                    <a:pt x="138589" y="85725"/>
                    <a:pt x="141446" y="82868"/>
                  </a:cubicBezTo>
                  <a:cubicBezTo>
                    <a:pt x="147161" y="77152"/>
                    <a:pt x="147161" y="68580"/>
                    <a:pt x="141446" y="62865"/>
                  </a:cubicBezTo>
                  <a:lnTo>
                    <a:pt x="83344" y="4763"/>
                  </a:lnTo>
                  <a:cubicBezTo>
                    <a:pt x="82391" y="2857"/>
                    <a:pt x="80486" y="1905"/>
                    <a:pt x="78581" y="952"/>
                  </a:cubicBezTo>
                  <a:cubicBezTo>
                    <a:pt x="76676" y="0"/>
                    <a:pt x="74771" y="0"/>
                    <a:pt x="73819" y="0"/>
                  </a:cubicBezTo>
                  <a:cubicBezTo>
                    <a:pt x="72866" y="0"/>
                    <a:pt x="72866" y="0"/>
                    <a:pt x="71914" y="0"/>
                  </a:cubicBezTo>
                  <a:cubicBezTo>
                    <a:pt x="70961" y="0"/>
                    <a:pt x="70009" y="0"/>
                    <a:pt x="69056" y="952"/>
                  </a:cubicBezTo>
                  <a:cubicBezTo>
                    <a:pt x="68104" y="952"/>
                    <a:pt x="67151" y="952"/>
                    <a:pt x="67151" y="1905"/>
                  </a:cubicBezTo>
                  <a:cubicBezTo>
                    <a:pt x="66199" y="1905"/>
                    <a:pt x="66199" y="2857"/>
                    <a:pt x="65246" y="2857"/>
                  </a:cubicBezTo>
                  <a:cubicBezTo>
                    <a:pt x="64294" y="3810"/>
                    <a:pt x="63341" y="3810"/>
                    <a:pt x="63341" y="4763"/>
                  </a:cubicBezTo>
                  <a:cubicBezTo>
                    <a:pt x="63341" y="4763"/>
                    <a:pt x="63341" y="5715"/>
                    <a:pt x="62389" y="5715"/>
                  </a:cubicBezTo>
                  <a:lnTo>
                    <a:pt x="4286" y="63818"/>
                  </a:lnTo>
                  <a:cubicBezTo>
                    <a:pt x="-1429" y="69532"/>
                    <a:pt x="-1429" y="78105"/>
                    <a:pt x="4286" y="83820"/>
                  </a:cubicBezTo>
                  <a:cubicBezTo>
                    <a:pt x="10001" y="89535"/>
                    <a:pt x="19526" y="89535"/>
                    <a:pt x="24289" y="8382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58" name="Free-form: Shape 57">
              <a:extLst>
                <a:ext uri="{FF2B5EF4-FFF2-40B4-BE49-F238E27FC236}">
                  <a16:creationId xmlns:a16="http://schemas.microsoft.com/office/drawing/2014/main" id="{562FB9CF-3BF1-313A-BB63-BD65F8383A2F}"/>
                </a:ext>
              </a:extLst>
            </p:cNvPr>
            <p:cNvSpPr/>
            <p:nvPr/>
          </p:nvSpPr>
          <p:spPr>
            <a:xfrm>
              <a:off x="16284977" y="1634283"/>
              <a:ext cx="28575" cy="64769"/>
            </a:xfrm>
            <a:custGeom>
              <a:avLst/>
              <a:gdLst>
                <a:gd name="connsiteX0" fmla="*/ 28575 w 28575"/>
                <a:gd name="connsiteY0" fmla="*/ 50482 h 64769"/>
                <a:gd name="connsiteX1" fmla="*/ 28575 w 28575"/>
                <a:gd name="connsiteY1" fmla="*/ 14288 h 64769"/>
                <a:gd name="connsiteX2" fmla="*/ 14288 w 28575"/>
                <a:gd name="connsiteY2" fmla="*/ 0 h 64769"/>
                <a:gd name="connsiteX3" fmla="*/ 0 w 28575"/>
                <a:gd name="connsiteY3" fmla="*/ 14288 h 64769"/>
                <a:gd name="connsiteX4" fmla="*/ 0 w 28575"/>
                <a:gd name="connsiteY4" fmla="*/ 50482 h 64769"/>
                <a:gd name="connsiteX5" fmla="*/ 14288 w 28575"/>
                <a:gd name="connsiteY5" fmla="*/ 64770 h 64769"/>
                <a:gd name="connsiteX6" fmla="*/ 28575 w 28575"/>
                <a:gd name="connsiteY6" fmla="*/ 50482 h 6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4769">
                  <a:moveTo>
                    <a:pt x="28575" y="50482"/>
                  </a:moveTo>
                  <a:lnTo>
                    <a:pt x="28575" y="14288"/>
                  </a:lnTo>
                  <a:cubicBezTo>
                    <a:pt x="28575" y="6667"/>
                    <a:pt x="21908" y="0"/>
                    <a:pt x="14288" y="0"/>
                  </a:cubicBezTo>
                  <a:cubicBezTo>
                    <a:pt x="6667" y="0"/>
                    <a:pt x="0" y="6667"/>
                    <a:pt x="0" y="14288"/>
                  </a:cubicBezTo>
                  <a:lnTo>
                    <a:pt x="0" y="50482"/>
                  </a:lnTo>
                  <a:cubicBezTo>
                    <a:pt x="0" y="58102"/>
                    <a:pt x="6667" y="64770"/>
                    <a:pt x="14288" y="64770"/>
                  </a:cubicBezTo>
                  <a:cubicBezTo>
                    <a:pt x="21908" y="64770"/>
                    <a:pt x="28575" y="58102"/>
                    <a:pt x="28575" y="5048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59" name="Free-form: Shape 58">
              <a:extLst>
                <a:ext uri="{FF2B5EF4-FFF2-40B4-BE49-F238E27FC236}">
                  <a16:creationId xmlns:a16="http://schemas.microsoft.com/office/drawing/2014/main" id="{F96E124B-1D88-018B-08AB-03D82EDC23D7}"/>
                </a:ext>
              </a:extLst>
            </p:cNvPr>
            <p:cNvSpPr/>
            <p:nvPr/>
          </p:nvSpPr>
          <p:spPr>
            <a:xfrm>
              <a:off x="16227351" y="2346753"/>
              <a:ext cx="146684" cy="234315"/>
            </a:xfrm>
            <a:custGeom>
              <a:avLst/>
              <a:gdLst>
                <a:gd name="connsiteX0" fmla="*/ 120491 w 146684"/>
                <a:gd name="connsiteY0" fmla="*/ 150495 h 234315"/>
                <a:gd name="connsiteX1" fmla="*/ 86201 w 146684"/>
                <a:gd name="connsiteY1" fmla="*/ 184785 h 234315"/>
                <a:gd name="connsiteX2" fmla="*/ 86201 w 146684"/>
                <a:gd name="connsiteY2" fmla="*/ 14288 h 234315"/>
                <a:gd name="connsiteX3" fmla="*/ 71914 w 146684"/>
                <a:gd name="connsiteY3" fmla="*/ 0 h 234315"/>
                <a:gd name="connsiteX4" fmla="*/ 57626 w 146684"/>
                <a:gd name="connsiteY4" fmla="*/ 14288 h 234315"/>
                <a:gd name="connsiteX5" fmla="*/ 57626 w 146684"/>
                <a:gd name="connsiteY5" fmla="*/ 184785 h 234315"/>
                <a:gd name="connsiteX6" fmla="*/ 24289 w 146684"/>
                <a:gd name="connsiteY6" fmla="*/ 151448 h 234315"/>
                <a:gd name="connsiteX7" fmla="*/ 4286 w 146684"/>
                <a:gd name="connsiteY7" fmla="*/ 151448 h 234315"/>
                <a:gd name="connsiteX8" fmla="*/ 4286 w 146684"/>
                <a:gd name="connsiteY8" fmla="*/ 171450 h 234315"/>
                <a:gd name="connsiteX9" fmla="*/ 62389 w 146684"/>
                <a:gd name="connsiteY9" fmla="*/ 229553 h 234315"/>
                <a:gd name="connsiteX10" fmla="*/ 67151 w 146684"/>
                <a:gd name="connsiteY10" fmla="*/ 233363 h 234315"/>
                <a:gd name="connsiteX11" fmla="*/ 72866 w 146684"/>
                <a:gd name="connsiteY11" fmla="*/ 234315 h 234315"/>
                <a:gd name="connsiteX12" fmla="*/ 72866 w 146684"/>
                <a:gd name="connsiteY12" fmla="*/ 234315 h 234315"/>
                <a:gd name="connsiteX13" fmla="*/ 72866 w 146684"/>
                <a:gd name="connsiteY13" fmla="*/ 234315 h 234315"/>
                <a:gd name="connsiteX14" fmla="*/ 72866 w 146684"/>
                <a:gd name="connsiteY14" fmla="*/ 234315 h 234315"/>
                <a:gd name="connsiteX15" fmla="*/ 77629 w 146684"/>
                <a:gd name="connsiteY15" fmla="*/ 233363 h 234315"/>
                <a:gd name="connsiteX16" fmla="*/ 79534 w 146684"/>
                <a:gd name="connsiteY16" fmla="*/ 232410 h 234315"/>
                <a:gd name="connsiteX17" fmla="*/ 82391 w 146684"/>
                <a:gd name="connsiteY17" fmla="*/ 230505 h 234315"/>
                <a:gd name="connsiteX18" fmla="*/ 83344 w 146684"/>
                <a:gd name="connsiteY18" fmla="*/ 229553 h 234315"/>
                <a:gd name="connsiteX19" fmla="*/ 84296 w 146684"/>
                <a:gd name="connsiteY19" fmla="*/ 228600 h 234315"/>
                <a:gd name="connsiteX20" fmla="*/ 142399 w 146684"/>
                <a:gd name="connsiteY20" fmla="*/ 170498 h 234315"/>
                <a:gd name="connsiteX21" fmla="*/ 142399 w 146684"/>
                <a:gd name="connsiteY21" fmla="*/ 150495 h 234315"/>
                <a:gd name="connsiteX22" fmla="*/ 120491 w 146684"/>
                <a:gd name="connsiteY22" fmla="*/ 150495 h 23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6684" h="234315">
                  <a:moveTo>
                    <a:pt x="120491" y="150495"/>
                  </a:moveTo>
                  <a:lnTo>
                    <a:pt x="86201" y="184785"/>
                  </a:lnTo>
                  <a:lnTo>
                    <a:pt x="86201" y="14288"/>
                  </a:lnTo>
                  <a:cubicBezTo>
                    <a:pt x="86201" y="6667"/>
                    <a:pt x="79534" y="0"/>
                    <a:pt x="71914" y="0"/>
                  </a:cubicBezTo>
                  <a:cubicBezTo>
                    <a:pt x="64294" y="0"/>
                    <a:pt x="57626" y="6667"/>
                    <a:pt x="57626" y="14288"/>
                  </a:cubicBezTo>
                  <a:lnTo>
                    <a:pt x="57626" y="184785"/>
                  </a:lnTo>
                  <a:lnTo>
                    <a:pt x="24289" y="151448"/>
                  </a:lnTo>
                  <a:cubicBezTo>
                    <a:pt x="18574" y="145733"/>
                    <a:pt x="10001" y="145733"/>
                    <a:pt x="4286" y="151448"/>
                  </a:cubicBezTo>
                  <a:cubicBezTo>
                    <a:pt x="-1429" y="157163"/>
                    <a:pt x="-1429" y="165735"/>
                    <a:pt x="4286" y="171450"/>
                  </a:cubicBezTo>
                  <a:lnTo>
                    <a:pt x="62389" y="229553"/>
                  </a:lnTo>
                  <a:cubicBezTo>
                    <a:pt x="63341" y="231458"/>
                    <a:pt x="65246" y="232410"/>
                    <a:pt x="67151" y="233363"/>
                  </a:cubicBezTo>
                  <a:cubicBezTo>
                    <a:pt x="69056" y="234315"/>
                    <a:pt x="70961" y="234315"/>
                    <a:pt x="72866" y="234315"/>
                  </a:cubicBezTo>
                  <a:cubicBezTo>
                    <a:pt x="72866" y="234315"/>
                    <a:pt x="72866" y="234315"/>
                    <a:pt x="72866" y="234315"/>
                  </a:cubicBezTo>
                  <a:cubicBezTo>
                    <a:pt x="72866" y="234315"/>
                    <a:pt x="72866" y="234315"/>
                    <a:pt x="72866" y="234315"/>
                  </a:cubicBezTo>
                  <a:cubicBezTo>
                    <a:pt x="72866" y="234315"/>
                    <a:pt x="72866" y="234315"/>
                    <a:pt x="72866" y="234315"/>
                  </a:cubicBezTo>
                  <a:cubicBezTo>
                    <a:pt x="74771" y="234315"/>
                    <a:pt x="75724" y="234315"/>
                    <a:pt x="77629" y="233363"/>
                  </a:cubicBezTo>
                  <a:cubicBezTo>
                    <a:pt x="78581" y="233363"/>
                    <a:pt x="78581" y="232410"/>
                    <a:pt x="79534" y="232410"/>
                  </a:cubicBezTo>
                  <a:cubicBezTo>
                    <a:pt x="80486" y="232410"/>
                    <a:pt x="81439" y="231458"/>
                    <a:pt x="82391" y="230505"/>
                  </a:cubicBezTo>
                  <a:cubicBezTo>
                    <a:pt x="82391" y="230505"/>
                    <a:pt x="83344" y="230505"/>
                    <a:pt x="83344" y="229553"/>
                  </a:cubicBezTo>
                  <a:cubicBezTo>
                    <a:pt x="83344" y="229553"/>
                    <a:pt x="83344" y="228600"/>
                    <a:pt x="84296" y="228600"/>
                  </a:cubicBezTo>
                  <a:lnTo>
                    <a:pt x="142399" y="170498"/>
                  </a:lnTo>
                  <a:cubicBezTo>
                    <a:pt x="148114" y="164783"/>
                    <a:pt x="148114" y="156210"/>
                    <a:pt x="142399" y="150495"/>
                  </a:cubicBezTo>
                  <a:cubicBezTo>
                    <a:pt x="136684" y="144780"/>
                    <a:pt x="125254" y="144780"/>
                    <a:pt x="120491" y="15049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0" name="Free-form: Shape 59">
              <a:extLst>
                <a:ext uri="{FF2B5EF4-FFF2-40B4-BE49-F238E27FC236}">
                  <a16:creationId xmlns:a16="http://schemas.microsoft.com/office/drawing/2014/main" id="{42F1B16C-2A91-CFEB-0A06-40E2EEB7CFE1}"/>
                </a:ext>
              </a:extLst>
            </p:cNvPr>
            <p:cNvSpPr/>
            <p:nvPr/>
          </p:nvSpPr>
          <p:spPr>
            <a:xfrm>
              <a:off x="16284977" y="2257218"/>
              <a:ext cx="28575" cy="64770"/>
            </a:xfrm>
            <a:custGeom>
              <a:avLst/>
              <a:gdLst>
                <a:gd name="connsiteX0" fmla="*/ 14288 w 28575"/>
                <a:gd name="connsiteY0" fmla="*/ 0 h 64770"/>
                <a:gd name="connsiteX1" fmla="*/ 0 w 28575"/>
                <a:gd name="connsiteY1" fmla="*/ 14288 h 64770"/>
                <a:gd name="connsiteX2" fmla="*/ 0 w 28575"/>
                <a:gd name="connsiteY2" fmla="*/ 50483 h 64770"/>
                <a:gd name="connsiteX3" fmla="*/ 14288 w 28575"/>
                <a:gd name="connsiteY3" fmla="*/ 64770 h 64770"/>
                <a:gd name="connsiteX4" fmla="*/ 28575 w 28575"/>
                <a:gd name="connsiteY4" fmla="*/ 50483 h 64770"/>
                <a:gd name="connsiteX5" fmla="*/ 28575 w 28575"/>
                <a:gd name="connsiteY5" fmla="*/ 14288 h 64770"/>
                <a:gd name="connsiteX6" fmla="*/ 14288 w 28575"/>
                <a:gd name="connsiteY6" fmla="*/ 0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4770">
                  <a:moveTo>
                    <a:pt x="14288" y="0"/>
                  </a:moveTo>
                  <a:cubicBezTo>
                    <a:pt x="6667" y="0"/>
                    <a:pt x="0" y="6667"/>
                    <a:pt x="0" y="14288"/>
                  </a:cubicBezTo>
                  <a:lnTo>
                    <a:pt x="0" y="50483"/>
                  </a:lnTo>
                  <a:cubicBezTo>
                    <a:pt x="0" y="58102"/>
                    <a:pt x="6667" y="64770"/>
                    <a:pt x="14288" y="64770"/>
                  </a:cubicBezTo>
                  <a:cubicBezTo>
                    <a:pt x="21908" y="64770"/>
                    <a:pt x="28575" y="58102"/>
                    <a:pt x="28575" y="50483"/>
                  </a:cubicBezTo>
                  <a:lnTo>
                    <a:pt x="28575" y="14288"/>
                  </a:lnTo>
                  <a:cubicBezTo>
                    <a:pt x="28575" y="6667"/>
                    <a:pt x="21908" y="0"/>
                    <a:pt x="1428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1" name="Free-form: Shape 60">
              <a:extLst>
                <a:ext uri="{FF2B5EF4-FFF2-40B4-BE49-F238E27FC236}">
                  <a16:creationId xmlns:a16="http://schemas.microsoft.com/office/drawing/2014/main" id="{AC87495C-EEA3-08C0-5EF9-E5501A7B16BB}"/>
                </a:ext>
              </a:extLst>
            </p:cNvPr>
            <p:cNvSpPr/>
            <p:nvPr/>
          </p:nvSpPr>
          <p:spPr>
            <a:xfrm>
              <a:off x="16555011" y="1547605"/>
              <a:ext cx="173831" cy="174307"/>
            </a:xfrm>
            <a:custGeom>
              <a:avLst/>
              <a:gdLst>
                <a:gd name="connsiteX0" fmla="*/ 14764 w 173831"/>
                <a:gd name="connsiteY0" fmla="*/ 174308 h 174307"/>
                <a:gd name="connsiteX1" fmla="*/ 25241 w 173831"/>
                <a:gd name="connsiteY1" fmla="*/ 170497 h 174307"/>
                <a:gd name="connsiteX2" fmla="*/ 145256 w 173831"/>
                <a:gd name="connsiteY2" fmla="*/ 49530 h 174307"/>
                <a:gd name="connsiteX3" fmla="*/ 145256 w 173831"/>
                <a:gd name="connsiteY3" fmla="*/ 97155 h 174307"/>
                <a:gd name="connsiteX4" fmla="*/ 159544 w 173831"/>
                <a:gd name="connsiteY4" fmla="*/ 111443 h 174307"/>
                <a:gd name="connsiteX5" fmla="*/ 173831 w 173831"/>
                <a:gd name="connsiteY5" fmla="*/ 97155 h 174307"/>
                <a:gd name="connsiteX6" fmla="*/ 173831 w 173831"/>
                <a:gd name="connsiteY6" fmla="*/ 15240 h 174307"/>
                <a:gd name="connsiteX7" fmla="*/ 173831 w 173831"/>
                <a:gd name="connsiteY7" fmla="*/ 11430 h 174307"/>
                <a:gd name="connsiteX8" fmla="*/ 173831 w 173831"/>
                <a:gd name="connsiteY8" fmla="*/ 10478 h 174307"/>
                <a:gd name="connsiteX9" fmla="*/ 172879 w 173831"/>
                <a:gd name="connsiteY9" fmla="*/ 8573 h 174307"/>
                <a:gd name="connsiteX10" fmla="*/ 171926 w 173831"/>
                <a:gd name="connsiteY10" fmla="*/ 7620 h 174307"/>
                <a:gd name="connsiteX11" fmla="*/ 170974 w 173831"/>
                <a:gd name="connsiteY11" fmla="*/ 5715 h 174307"/>
                <a:gd name="connsiteX12" fmla="*/ 170021 w 173831"/>
                <a:gd name="connsiteY12" fmla="*/ 4763 h 174307"/>
                <a:gd name="connsiteX13" fmla="*/ 159544 w 173831"/>
                <a:gd name="connsiteY13" fmla="*/ 0 h 174307"/>
                <a:gd name="connsiteX14" fmla="*/ 157639 w 173831"/>
                <a:gd name="connsiteY14" fmla="*/ 0 h 174307"/>
                <a:gd name="connsiteX15" fmla="*/ 77629 w 173831"/>
                <a:gd name="connsiteY15" fmla="*/ 0 h 174307"/>
                <a:gd name="connsiteX16" fmla="*/ 63341 w 173831"/>
                <a:gd name="connsiteY16" fmla="*/ 14288 h 174307"/>
                <a:gd name="connsiteX17" fmla="*/ 77629 w 173831"/>
                <a:gd name="connsiteY17" fmla="*/ 28575 h 174307"/>
                <a:gd name="connsiteX18" fmla="*/ 125254 w 173831"/>
                <a:gd name="connsiteY18" fmla="*/ 28575 h 174307"/>
                <a:gd name="connsiteX19" fmla="*/ 4286 w 173831"/>
                <a:gd name="connsiteY19" fmla="*/ 149543 h 174307"/>
                <a:gd name="connsiteX20" fmla="*/ 4286 w 173831"/>
                <a:gd name="connsiteY20" fmla="*/ 169545 h 174307"/>
                <a:gd name="connsiteX21" fmla="*/ 14764 w 173831"/>
                <a:gd name="connsiteY21" fmla="*/ 174308 h 17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3831" h="174307">
                  <a:moveTo>
                    <a:pt x="14764" y="174308"/>
                  </a:moveTo>
                  <a:cubicBezTo>
                    <a:pt x="18574" y="174308"/>
                    <a:pt x="22384" y="173355"/>
                    <a:pt x="25241" y="170497"/>
                  </a:cubicBezTo>
                  <a:lnTo>
                    <a:pt x="145256" y="49530"/>
                  </a:lnTo>
                  <a:lnTo>
                    <a:pt x="145256" y="97155"/>
                  </a:lnTo>
                  <a:cubicBezTo>
                    <a:pt x="145256" y="104775"/>
                    <a:pt x="151924" y="111443"/>
                    <a:pt x="159544" y="111443"/>
                  </a:cubicBezTo>
                  <a:cubicBezTo>
                    <a:pt x="167164" y="111443"/>
                    <a:pt x="173831" y="104775"/>
                    <a:pt x="173831" y="97155"/>
                  </a:cubicBezTo>
                  <a:lnTo>
                    <a:pt x="173831" y="15240"/>
                  </a:lnTo>
                  <a:cubicBezTo>
                    <a:pt x="173831" y="14288"/>
                    <a:pt x="173831" y="13335"/>
                    <a:pt x="173831" y="11430"/>
                  </a:cubicBezTo>
                  <a:cubicBezTo>
                    <a:pt x="173831" y="11430"/>
                    <a:pt x="173831" y="11430"/>
                    <a:pt x="173831" y="10478"/>
                  </a:cubicBezTo>
                  <a:cubicBezTo>
                    <a:pt x="173831" y="9525"/>
                    <a:pt x="173831" y="9525"/>
                    <a:pt x="172879" y="8573"/>
                  </a:cubicBezTo>
                  <a:cubicBezTo>
                    <a:pt x="172879" y="8573"/>
                    <a:pt x="172879" y="7620"/>
                    <a:pt x="171926" y="7620"/>
                  </a:cubicBezTo>
                  <a:cubicBezTo>
                    <a:pt x="171926" y="6668"/>
                    <a:pt x="170974" y="6668"/>
                    <a:pt x="170974" y="5715"/>
                  </a:cubicBezTo>
                  <a:cubicBezTo>
                    <a:pt x="170974" y="5715"/>
                    <a:pt x="170021" y="4763"/>
                    <a:pt x="170021" y="4763"/>
                  </a:cubicBezTo>
                  <a:cubicBezTo>
                    <a:pt x="167164" y="1905"/>
                    <a:pt x="163354" y="0"/>
                    <a:pt x="159544" y="0"/>
                  </a:cubicBezTo>
                  <a:cubicBezTo>
                    <a:pt x="158591" y="0"/>
                    <a:pt x="158591" y="0"/>
                    <a:pt x="157639" y="0"/>
                  </a:cubicBezTo>
                  <a:lnTo>
                    <a:pt x="77629" y="0"/>
                  </a:lnTo>
                  <a:cubicBezTo>
                    <a:pt x="70009" y="0"/>
                    <a:pt x="63341" y="6668"/>
                    <a:pt x="63341" y="14288"/>
                  </a:cubicBezTo>
                  <a:cubicBezTo>
                    <a:pt x="63341" y="21907"/>
                    <a:pt x="70009" y="28575"/>
                    <a:pt x="77629" y="28575"/>
                  </a:cubicBezTo>
                  <a:lnTo>
                    <a:pt x="125254" y="28575"/>
                  </a:lnTo>
                  <a:lnTo>
                    <a:pt x="4286" y="149543"/>
                  </a:lnTo>
                  <a:cubicBezTo>
                    <a:pt x="-1429" y="155258"/>
                    <a:pt x="-1429" y="163830"/>
                    <a:pt x="4286" y="169545"/>
                  </a:cubicBezTo>
                  <a:cubicBezTo>
                    <a:pt x="7144" y="173355"/>
                    <a:pt x="10954" y="174308"/>
                    <a:pt x="14764" y="17430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2" name="Free-form: Shape 61">
              <a:extLst>
                <a:ext uri="{FF2B5EF4-FFF2-40B4-BE49-F238E27FC236}">
                  <a16:creationId xmlns:a16="http://schemas.microsoft.com/office/drawing/2014/main" id="{3CB4854B-FD14-E2F3-22E2-77092A6950DA}"/>
                </a:ext>
              </a:extLst>
            </p:cNvPr>
            <p:cNvSpPr/>
            <p:nvPr/>
          </p:nvSpPr>
          <p:spPr>
            <a:xfrm>
              <a:off x="16492146" y="1730962"/>
              <a:ext cx="55244" cy="53816"/>
            </a:xfrm>
            <a:custGeom>
              <a:avLst/>
              <a:gdLst>
                <a:gd name="connsiteX0" fmla="*/ 30004 w 55244"/>
                <a:gd name="connsiteY0" fmla="*/ 4286 h 53816"/>
                <a:gd name="connsiteX1" fmla="*/ 4286 w 55244"/>
                <a:gd name="connsiteY1" fmla="*/ 30004 h 53816"/>
                <a:gd name="connsiteX2" fmla="*/ 4286 w 55244"/>
                <a:gd name="connsiteY2" fmla="*/ 50006 h 53816"/>
                <a:gd name="connsiteX3" fmla="*/ 14764 w 55244"/>
                <a:gd name="connsiteY3" fmla="*/ 53816 h 53816"/>
                <a:gd name="connsiteX4" fmla="*/ 25241 w 55244"/>
                <a:gd name="connsiteY4" fmla="*/ 50006 h 53816"/>
                <a:gd name="connsiteX5" fmla="*/ 50959 w 55244"/>
                <a:gd name="connsiteY5" fmla="*/ 24289 h 53816"/>
                <a:gd name="connsiteX6" fmla="*/ 50959 w 55244"/>
                <a:gd name="connsiteY6" fmla="*/ 4286 h 53816"/>
                <a:gd name="connsiteX7" fmla="*/ 30004 w 55244"/>
                <a:gd name="connsiteY7" fmla="*/ 428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244" h="53816">
                  <a:moveTo>
                    <a:pt x="30004" y="4286"/>
                  </a:moveTo>
                  <a:lnTo>
                    <a:pt x="4286" y="30004"/>
                  </a:lnTo>
                  <a:cubicBezTo>
                    <a:pt x="-1429" y="35719"/>
                    <a:pt x="-1429" y="44291"/>
                    <a:pt x="4286" y="50006"/>
                  </a:cubicBezTo>
                  <a:cubicBezTo>
                    <a:pt x="7144" y="52864"/>
                    <a:pt x="10954" y="53816"/>
                    <a:pt x="14764" y="53816"/>
                  </a:cubicBezTo>
                  <a:cubicBezTo>
                    <a:pt x="18574" y="53816"/>
                    <a:pt x="22384" y="52864"/>
                    <a:pt x="25241" y="50006"/>
                  </a:cubicBezTo>
                  <a:lnTo>
                    <a:pt x="50959" y="24289"/>
                  </a:lnTo>
                  <a:cubicBezTo>
                    <a:pt x="56674" y="18574"/>
                    <a:pt x="56674" y="10001"/>
                    <a:pt x="50959" y="4286"/>
                  </a:cubicBezTo>
                  <a:cubicBezTo>
                    <a:pt x="45244" y="-1429"/>
                    <a:pt x="35719" y="-1429"/>
                    <a:pt x="30004" y="428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3" name="Free-form: Shape 62">
              <a:extLst>
                <a:ext uri="{FF2B5EF4-FFF2-40B4-BE49-F238E27FC236}">
                  <a16:creationId xmlns:a16="http://schemas.microsoft.com/office/drawing/2014/main" id="{15778DF3-DB81-B898-8B9C-F91170A08701}"/>
                </a:ext>
              </a:extLst>
            </p:cNvPr>
            <p:cNvSpPr/>
            <p:nvPr/>
          </p:nvSpPr>
          <p:spPr>
            <a:xfrm>
              <a:off x="15869687" y="2234328"/>
              <a:ext cx="173831" cy="174337"/>
            </a:xfrm>
            <a:custGeom>
              <a:avLst/>
              <a:gdLst>
                <a:gd name="connsiteX0" fmla="*/ 148590 w 173831"/>
                <a:gd name="connsiteY0" fmla="*/ 3840 h 174337"/>
                <a:gd name="connsiteX1" fmla="*/ 28575 w 173831"/>
                <a:gd name="connsiteY1" fmla="*/ 124807 h 174337"/>
                <a:gd name="connsiteX2" fmla="*/ 28575 w 173831"/>
                <a:gd name="connsiteY2" fmla="*/ 77182 h 174337"/>
                <a:gd name="connsiteX3" fmla="*/ 14288 w 173831"/>
                <a:gd name="connsiteY3" fmla="*/ 62895 h 174337"/>
                <a:gd name="connsiteX4" fmla="*/ 0 w 173831"/>
                <a:gd name="connsiteY4" fmla="*/ 77182 h 174337"/>
                <a:gd name="connsiteX5" fmla="*/ 0 w 173831"/>
                <a:gd name="connsiteY5" fmla="*/ 159097 h 174337"/>
                <a:gd name="connsiteX6" fmla="*/ 0 w 173831"/>
                <a:gd name="connsiteY6" fmla="*/ 162907 h 174337"/>
                <a:gd name="connsiteX7" fmla="*/ 0 w 173831"/>
                <a:gd name="connsiteY7" fmla="*/ 163860 h 174337"/>
                <a:gd name="connsiteX8" fmla="*/ 952 w 173831"/>
                <a:gd name="connsiteY8" fmla="*/ 165765 h 174337"/>
                <a:gd name="connsiteX9" fmla="*/ 1905 w 173831"/>
                <a:gd name="connsiteY9" fmla="*/ 166717 h 174337"/>
                <a:gd name="connsiteX10" fmla="*/ 2857 w 173831"/>
                <a:gd name="connsiteY10" fmla="*/ 168622 h 174337"/>
                <a:gd name="connsiteX11" fmla="*/ 3810 w 173831"/>
                <a:gd name="connsiteY11" fmla="*/ 169575 h 174337"/>
                <a:gd name="connsiteX12" fmla="*/ 14288 w 173831"/>
                <a:gd name="connsiteY12" fmla="*/ 174337 h 174337"/>
                <a:gd name="connsiteX13" fmla="*/ 16192 w 173831"/>
                <a:gd name="connsiteY13" fmla="*/ 174337 h 174337"/>
                <a:gd name="connsiteX14" fmla="*/ 96202 w 173831"/>
                <a:gd name="connsiteY14" fmla="*/ 174337 h 174337"/>
                <a:gd name="connsiteX15" fmla="*/ 110490 w 173831"/>
                <a:gd name="connsiteY15" fmla="*/ 160050 h 174337"/>
                <a:gd name="connsiteX16" fmla="*/ 96202 w 173831"/>
                <a:gd name="connsiteY16" fmla="*/ 145762 h 174337"/>
                <a:gd name="connsiteX17" fmla="*/ 48577 w 173831"/>
                <a:gd name="connsiteY17" fmla="*/ 145762 h 174337"/>
                <a:gd name="connsiteX18" fmla="*/ 169545 w 173831"/>
                <a:gd name="connsiteY18" fmla="*/ 24795 h 174337"/>
                <a:gd name="connsiteX19" fmla="*/ 169545 w 173831"/>
                <a:gd name="connsiteY19" fmla="*/ 4792 h 174337"/>
                <a:gd name="connsiteX20" fmla="*/ 148590 w 173831"/>
                <a:gd name="connsiteY20" fmla="*/ 3840 h 17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3831" h="174337">
                  <a:moveTo>
                    <a:pt x="148590" y="3840"/>
                  </a:moveTo>
                  <a:lnTo>
                    <a:pt x="28575" y="124807"/>
                  </a:lnTo>
                  <a:lnTo>
                    <a:pt x="28575" y="77182"/>
                  </a:lnTo>
                  <a:cubicBezTo>
                    <a:pt x="28575" y="69562"/>
                    <a:pt x="21907" y="62895"/>
                    <a:pt x="14288" y="62895"/>
                  </a:cubicBezTo>
                  <a:cubicBezTo>
                    <a:pt x="6667" y="62895"/>
                    <a:pt x="0" y="69562"/>
                    <a:pt x="0" y="77182"/>
                  </a:cubicBezTo>
                  <a:lnTo>
                    <a:pt x="0" y="159097"/>
                  </a:lnTo>
                  <a:cubicBezTo>
                    <a:pt x="0" y="160050"/>
                    <a:pt x="0" y="161002"/>
                    <a:pt x="0" y="162907"/>
                  </a:cubicBezTo>
                  <a:cubicBezTo>
                    <a:pt x="0" y="162907"/>
                    <a:pt x="0" y="162907"/>
                    <a:pt x="0" y="163860"/>
                  </a:cubicBezTo>
                  <a:cubicBezTo>
                    <a:pt x="0" y="164812"/>
                    <a:pt x="0" y="164812"/>
                    <a:pt x="952" y="165765"/>
                  </a:cubicBezTo>
                  <a:cubicBezTo>
                    <a:pt x="952" y="165765"/>
                    <a:pt x="952" y="166717"/>
                    <a:pt x="1905" y="166717"/>
                  </a:cubicBezTo>
                  <a:cubicBezTo>
                    <a:pt x="1905" y="167670"/>
                    <a:pt x="2857" y="167670"/>
                    <a:pt x="2857" y="168622"/>
                  </a:cubicBezTo>
                  <a:cubicBezTo>
                    <a:pt x="2857" y="168622"/>
                    <a:pt x="3810" y="169575"/>
                    <a:pt x="3810" y="169575"/>
                  </a:cubicBezTo>
                  <a:cubicBezTo>
                    <a:pt x="6667" y="172432"/>
                    <a:pt x="10477" y="174337"/>
                    <a:pt x="14288" y="174337"/>
                  </a:cubicBezTo>
                  <a:cubicBezTo>
                    <a:pt x="15240" y="174337"/>
                    <a:pt x="15240" y="174337"/>
                    <a:pt x="16192" y="174337"/>
                  </a:cubicBezTo>
                  <a:lnTo>
                    <a:pt x="96202" y="174337"/>
                  </a:lnTo>
                  <a:cubicBezTo>
                    <a:pt x="103823" y="174337"/>
                    <a:pt x="110490" y="167670"/>
                    <a:pt x="110490" y="160050"/>
                  </a:cubicBezTo>
                  <a:cubicBezTo>
                    <a:pt x="110490" y="152430"/>
                    <a:pt x="103823" y="145762"/>
                    <a:pt x="96202" y="145762"/>
                  </a:cubicBezTo>
                  <a:lnTo>
                    <a:pt x="48577" y="145762"/>
                  </a:lnTo>
                  <a:lnTo>
                    <a:pt x="169545" y="24795"/>
                  </a:lnTo>
                  <a:cubicBezTo>
                    <a:pt x="175260" y="19080"/>
                    <a:pt x="175260" y="10507"/>
                    <a:pt x="169545" y="4792"/>
                  </a:cubicBezTo>
                  <a:cubicBezTo>
                    <a:pt x="163830" y="-923"/>
                    <a:pt x="154305" y="-1875"/>
                    <a:pt x="148590" y="384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4" name="Free-form: Shape 63">
              <a:extLst>
                <a:ext uri="{FF2B5EF4-FFF2-40B4-BE49-F238E27FC236}">
                  <a16:creationId xmlns:a16="http://schemas.microsoft.com/office/drawing/2014/main" id="{4A58E251-9638-C656-210E-F95F5F71DB4E}"/>
                </a:ext>
              </a:extLst>
            </p:cNvPr>
            <p:cNvSpPr/>
            <p:nvPr/>
          </p:nvSpPr>
          <p:spPr>
            <a:xfrm>
              <a:off x="16051138" y="2171969"/>
              <a:ext cx="55244" cy="53816"/>
            </a:xfrm>
            <a:custGeom>
              <a:avLst/>
              <a:gdLst>
                <a:gd name="connsiteX0" fmla="*/ 30004 w 55244"/>
                <a:gd name="connsiteY0" fmla="*/ 4286 h 53816"/>
                <a:gd name="connsiteX1" fmla="*/ 4286 w 55244"/>
                <a:gd name="connsiteY1" fmla="*/ 30004 h 53816"/>
                <a:gd name="connsiteX2" fmla="*/ 4286 w 55244"/>
                <a:gd name="connsiteY2" fmla="*/ 50006 h 53816"/>
                <a:gd name="connsiteX3" fmla="*/ 14764 w 55244"/>
                <a:gd name="connsiteY3" fmla="*/ 53816 h 53816"/>
                <a:gd name="connsiteX4" fmla="*/ 25241 w 55244"/>
                <a:gd name="connsiteY4" fmla="*/ 50006 h 53816"/>
                <a:gd name="connsiteX5" fmla="*/ 50959 w 55244"/>
                <a:gd name="connsiteY5" fmla="*/ 24289 h 53816"/>
                <a:gd name="connsiteX6" fmla="*/ 50959 w 55244"/>
                <a:gd name="connsiteY6" fmla="*/ 4286 h 53816"/>
                <a:gd name="connsiteX7" fmla="*/ 30004 w 55244"/>
                <a:gd name="connsiteY7" fmla="*/ 428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244" h="53816">
                  <a:moveTo>
                    <a:pt x="30004" y="4286"/>
                  </a:moveTo>
                  <a:lnTo>
                    <a:pt x="4286" y="30004"/>
                  </a:lnTo>
                  <a:cubicBezTo>
                    <a:pt x="-1429" y="35719"/>
                    <a:pt x="-1429" y="44291"/>
                    <a:pt x="4286" y="50006"/>
                  </a:cubicBezTo>
                  <a:cubicBezTo>
                    <a:pt x="7144" y="52864"/>
                    <a:pt x="10954" y="53816"/>
                    <a:pt x="14764" y="53816"/>
                  </a:cubicBezTo>
                  <a:cubicBezTo>
                    <a:pt x="18574" y="53816"/>
                    <a:pt x="22384" y="52864"/>
                    <a:pt x="25241" y="50006"/>
                  </a:cubicBezTo>
                  <a:lnTo>
                    <a:pt x="50959" y="24289"/>
                  </a:lnTo>
                  <a:cubicBezTo>
                    <a:pt x="56674" y="18574"/>
                    <a:pt x="56674" y="10001"/>
                    <a:pt x="50959" y="4286"/>
                  </a:cubicBezTo>
                  <a:cubicBezTo>
                    <a:pt x="45244" y="-1429"/>
                    <a:pt x="35719" y="-1429"/>
                    <a:pt x="30004" y="428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5" name="Free-form: Shape 64">
              <a:extLst>
                <a:ext uri="{FF2B5EF4-FFF2-40B4-BE49-F238E27FC236}">
                  <a16:creationId xmlns:a16="http://schemas.microsoft.com/office/drawing/2014/main" id="{79E1E551-86BC-FA0D-81E4-8620AD6245BD}"/>
                </a:ext>
              </a:extLst>
            </p:cNvPr>
            <p:cNvSpPr/>
            <p:nvPr/>
          </p:nvSpPr>
          <p:spPr>
            <a:xfrm>
              <a:off x="16666930" y="1906222"/>
              <a:ext cx="235267" cy="144303"/>
            </a:xfrm>
            <a:custGeom>
              <a:avLst/>
              <a:gdLst>
                <a:gd name="connsiteX0" fmla="*/ 233363 w 235267"/>
                <a:gd name="connsiteY0" fmla="*/ 68104 h 144303"/>
                <a:gd name="connsiteX1" fmla="*/ 232410 w 235267"/>
                <a:gd name="connsiteY1" fmla="*/ 66199 h 144303"/>
                <a:gd name="connsiteX2" fmla="*/ 231457 w 235267"/>
                <a:gd name="connsiteY2" fmla="*/ 64294 h 144303"/>
                <a:gd name="connsiteX3" fmla="*/ 229552 w 235267"/>
                <a:gd name="connsiteY3" fmla="*/ 62389 h 144303"/>
                <a:gd name="connsiteX4" fmla="*/ 228600 w 235267"/>
                <a:gd name="connsiteY4" fmla="*/ 62389 h 144303"/>
                <a:gd name="connsiteX5" fmla="*/ 170497 w 235267"/>
                <a:gd name="connsiteY5" fmla="*/ 4286 h 144303"/>
                <a:gd name="connsiteX6" fmla="*/ 150495 w 235267"/>
                <a:gd name="connsiteY6" fmla="*/ 4286 h 144303"/>
                <a:gd name="connsiteX7" fmla="*/ 150495 w 235267"/>
                <a:gd name="connsiteY7" fmla="*/ 24289 h 144303"/>
                <a:gd name="connsiteX8" fmla="*/ 184785 w 235267"/>
                <a:gd name="connsiteY8" fmla="*/ 58579 h 144303"/>
                <a:gd name="connsiteX9" fmla="*/ 14288 w 235267"/>
                <a:gd name="connsiteY9" fmla="*/ 58579 h 144303"/>
                <a:gd name="connsiteX10" fmla="*/ 0 w 235267"/>
                <a:gd name="connsiteY10" fmla="*/ 72866 h 144303"/>
                <a:gd name="connsiteX11" fmla="*/ 14288 w 235267"/>
                <a:gd name="connsiteY11" fmla="*/ 87154 h 144303"/>
                <a:gd name="connsiteX12" fmla="*/ 184785 w 235267"/>
                <a:gd name="connsiteY12" fmla="*/ 87154 h 144303"/>
                <a:gd name="connsiteX13" fmla="*/ 151447 w 235267"/>
                <a:gd name="connsiteY13" fmla="*/ 120491 h 144303"/>
                <a:gd name="connsiteX14" fmla="*/ 151447 w 235267"/>
                <a:gd name="connsiteY14" fmla="*/ 140494 h 144303"/>
                <a:gd name="connsiteX15" fmla="*/ 161925 w 235267"/>
                <a:gd name="connsiteY15" fmla="*/ 144304 h 144303"/>
                <a:gd name="connsiteX16" fmla="*/ 172402 w 235267"/>
                <a:gd name="connsiteY16" fmla="*/ 140494 h 144303"/>
                <a:gd name="connsiteX17" fmla="*/ 230505 w 235267"/>
                <a:gd name="connsiteY17" fmla="*/ 82391 h 144303"/>
                <a:gd name="connsiteX18" fmla="*/ 234315 w 235267"/>
                <a:gd name="connsiteY18" fmla="*/ 77629 h 144303"/>
                <a:gd name="connsiteX19" fmla="*/ 235267 w 235267"/>
                <a:gd name="connsiteY19" fmla="*/ 72866 h 144303"/>
                <a:gd name="connsiteX20" fmla="*/ 235267 w 235267"/>
                <a:gd name="connsiteY20" fmla="*/ 70961 h 144303"/>
                <a:gd name="connsiteX21" fmla="*/ 233363 w 235267"/>
                <a:gd name="connsiteY21" fmla="*/ 68104 h 1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5267" h="144303">
                  <a:moveTo>
                    <a:pt x="233363" y="68104"/>
                  </a:moveTo>
                  <a:cubicBezTo>
                    <a:pt x="233363" y="67151"/>
                    <a:pt x="233363" y="66199"/>
                    <a:pt x="232410" y="66199"/>
                  </a:cubicBezTo>
                  <a:cubicBezTo>
                    <a:pt x="232410" y="65246"/>
                    <a:pt x="231457" y="65246"/>
                    <a:pt x="231457" y="64294"/>
                  </a:cubicBezTo>
                  <a:cubicBezTo>
                    <a:pt x="230505" y="63341"/>
                    <a:pt x="230505" y="62389"/>
                    <a:pt x="229552" y="62389"/>
                  </a:cubicBezTo>
                  <a:cubicBezTo>
                    <a:pt x="229552" y="62389"/>
                    <a:pt x="228600" y="62389"/>
                    <a:pt x="228600" y="62389"/>
                  </a:cubicBezTo>
                  <a:lnTo>
                    <a:pt x="170497" y="4286"/>
                  </a:lnTo>
                  <a:cubicBezTo>
                    <a:pt x="164782" y="-1429"/>
                    <a:pt x="156210" y="-1429"/>
                    <a:pt x="150495" y="4286"/>
                  </a:cubicBezTo>
                  <a:cubicBezTo>
                    <a:pt x="144780" y="10001"/>
                    <a:pt x="144780" y="18574"/>
                    <a:pt x="150495" y="24289"/>
                  </a:cubicBezTo>
                  <a:lnTo>
                    <a:pt x="184785" y="58579"/>
                  </a:lnTo>
                  <a:lnTo>
                    <a:pt x="14288" y="58579"/>
                  </a:lnTo>
                  <a:cubicBezTo>
                    <a:pt x="6667" y="58579"/>
                    <a:pt x="0" y="65246"/>
                    <a:pt x="0" y="72866"/>
                  </a:cubicBezTo>
                  <a:cubicBezTo>
                    <a:pt x="0" y="80486"/>
                    <a:pt x="6667" y="87154"/>
                    <a:pt x="14288" y="87154"/>
                  </a:cubicBezTo>
                  <a:lnTo>
                    <a:pt x="184785" y="87154"/>
                  </a:lnTo>
                  <a:lnTo>
                    <a:pt x="151447" y="120491"/>
                  </a:lnTo>
                  <a:cubicBezTo>
                    <a:pt x="145732" y="126206"/>
                    <a:pt x="145732" y="134779"/>
                    <a:pt x="151447" y="140494"/>
                  </a:cubicBezTo>
                  <a:cubicBezTo>
                    <a:pt x="154305" y="143351"/>
                    <a:pt x="158115" y="144304"/>
                    <a:pt x="161925" y="144304"/>
                  </a:cubicBezTo>
                  <a:cubicBezTo>
                    <a:pt x="165735" y="144304"/>
                    <a:pt x="169545" y="143351"/>
                    <a:pt x="172402" y="140494"/>
                  </a:cubicBezTo>
                  <a:lnTo>
                    <a:pt x="230505" y="82391"/>
                  </a:lnTo>
                  <a:cubicBezTo>
                    <a:pt x="232410" y="81439"/>
                    <a:pt x="233363" y="79534"/>
                    <a:pt x="234315" y="77629"/>
                  </a:cubicBezTo>
                  <a:cubicBezTo>
                    <a:pt x="235267" y="75724"/>
                    <a:pt x="235267" y="73819"/>
                    <a:pt x="235267" y="72866"/>
                  </a:cubicBezTo>
                  <a:cubicBezTo>
                    <a:pt x="235267" y="71914"/>
                    <a:pt x="235267" y="71914"/>
                    <a:pt x="235267" y="70961"/>
                  </a:cubicBezTo>
                  <a:cubicBezTo>
                    <a:pt x="234315" y="70009"/>
                    <a:pt x="233363" y="69056"/>
                    <a:pt x="233363" y="681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6" name="Free-form: Shape 65">
              <a:extLst>
                <a:ext uri="{FF2B5EF4-FFF2-40B4-BE49-F238E27FC236}">
                  <a16:creationId xmlns:a16="http://schemas.microsoft.com/office/drawing/2014/main" id="{8BFACF07-0984-03DC-EF15-54F9D8E1201E}"/>
                </a:ext>
              </a:extLst>
            </p:cNvPr>
            <p:cNvSpPr/>
            <p:nvPr/>
          </p:nvSpPr>
          <p:spPr>
            <a:xfrm>
              <a:off x="16578347" y="1963848"/>
              <a:ext cx="64770" cy="28575"/>
            </a:xfrm>
            <a:custGeom>
              <a:avLst/>
              <a:gdLst>
                <a:gd name="connsiteX0" fmla="*/ 14288 w 64770"/>
                <a:gd name="connsiteY0" fmla="*/ 0 h 28575"/>
                <a:gd name="connsiteX1" fmla="*/ 0 w 64770"/>
                <a:gd name="connsiteY1" fmla="*/ 14288 h 28575"/>
                <a:gd name="connsiteX2" fmla="*/ 14288 w 64770"/>
                <a:gd name="connsiteY2" fmla="*/ 28575 h 28575"/>
                <a:gd name="connsiteX3" fmla="*/ 50483 w 64770"/>
                <a:gd name="connsiteY3" fmla="*/ 28575 h 28575"/>
                <a:gd name="connsiteX4" fmla="*/ 64770 w 64770"/>
                <a:gd name="connsiteY4" fmla="*/ 14288 h 28575"/>
                <a:gd name="connsiteX5" fmla="*/ 50483 w 64770"/>
                <a:gd name="connsiteY5" fmla="*/ 0 h 28575"/>
                <a:gd name="connsiteX6" fmla="*/ 14288 w 64770"/>
                <a:gd name="connsiteY6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" h="28575">
                  <a:moveTo>
                    <a:pt x="14288" y="0"/>
                  </a:moveTo>
                  <a:cubicBezTo>
                    <a:pt x="6667" y="0"/>
                    <a:pt x="0" y="6667"/>
                    <a:pt x="0" y="14288"/>
                  </a:cubicBezTo>
                  <a:cubicBezTo>
                    <a:pt x="0" y="21908"/>
                    <a:pt x="6667" y="28575"/>
                    <a:pt x="14288" y="28575"/>
                  </a:cubicBezTo>
                  <a:lnTo>
                    <a:pt x="50483" y="28575"/>
                  </a:lnTo>
                  <a:cubicBezTo>
                    <a:pt x="58102" y="28575"/>
                    <a:pt x="64770" y="21908"/>
                    <a:pt x="64770" y="14288"/>
                  </a:cubicBezTo>
                  <a:cubicBezTo>
                    <a:pt x="64770" y="6667"/>
                    <a:pt x="58102" y="0"/>
                    <a:pt x="50483" y="0"/>
                  </a:cubicBezTo>
                  <a:lnTo>
                    <a:pt x="14288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7" name="Free-form: Shape 66">
              <a:extLst>
                <a:ext uri="{FF2B5EF4-FFF2-40B4-BE49-F238E27FC236}">
                  <a16:creationId xmlns:a16="http://schemas.microsoft.com/office/drawing/2014/main" id="{A5901D59-387F-DD7D-5BCB-129596F5E6CD}"/>
                </a:ext>
              </a:extLst>
            </p:cNvPr>
            <p:cNvSpPr/>
            <p:nvPr/>
          </p:nvSpPr>
          <p:spPr>
            <a:xfrm>
              <a:off x="15696332" y="1906222"/>
              <a:ext cx="234314" cy="144303"/>
            </a:xfrm>
            <a:custGeom>
              <a:avLst/>
              <a:gdLst>
                <a:gd name="connsiteX0" fmla="*/ 49530 w 234314"/>
                <a:gd name="connsiteY0" fmla="*/ 86201 h 144303"/>
                <a:gd name="connsiteX1" fmla="*/ 220027 w 234314"/>
                <a:gd name="connsiteY1" fmla="*/ 86201 h 144303"/>
                <a:gd name="connsiteX2" fmla="*/ 234315 w 234314"/>
                <a:gd name="connsiteY2" fmla="*/ 71914 h 144303"/>
                <a:gd name="connsiteX3" fmla="*/ 220027 w 234314"/>
                <a:gd name="connsiteY3" fmla="*/ 57626 h 144303"/>
                <a:gd name="connsiteX4" fmla="*/ 49530 w 234314"/>
                <a:gd name="connsiteY4" fmla="*/ 57626 h 144303"/>
                <a:gd name="connsiteX5" fmla="*/ 82868 w 234314"/>
                <a:gd name="connsiteY5" fmla="*/ 24289 h 144303"/>
                <a:gd name="connsiteX6" fmla="*/ 82868 w 234314"/>
                <a:gd name="connsiteY6" fmla="*/ 4286 h 144303"/>
                <a:gd name="connsiteX7" fmla="*/ 62865 w 234314"/>
                <a:gd name="connsiteY7" fmla="*/ 4286 h 144303"/>
                <a:gd name="connsiteX8" fmla="*/ 4763 w 234314"/>
                <a:gd name="connsiteY8" fmla="*/ 62389 h 144303"/>
                <a:gd name="connsiteX9" fmla="*/ 952 w 234314"/>
                <a:gd name="connsiteY9" fmla="*/ 67151 h 144303"/>
                <a:gd name="connsiteX10" fmla="*/ 0 w 234314"/>
                <a:gd name="connsiteY10" fmla="*/ 71914 h 144303"/>
                <a:gd name="connsiteX11" fmla="*/ 0 w 234314"/>
                <a:gd name="connsiteY11" fmla="*/ 73819 h 144303"/>
                <a:gd name="connsiteX12" fmla="*/ 952 w 234314"/>
                <a:gd name="connsiteY12" fmla="*/ 76676 h 144303"/>
                <a:gd name="connsiteX13" fmla="*/ 1905 w 234314"/>
                <a:gd name="connsiteY13" fmla="*/ 78581 h 144303"/>
                <a:gd name="connsiteX14" fmla="*/ 2857 w 234314"/>
                <a:gd name="connsiteY14" fmla="*/ 80486 h 144303"/>
                <a:gd name="connsiteX15" fmla="*/ 4763 w 234314"/>
                <a:gd name="connsiteY15" fmla="*/ 82391 h 144303"/>
                <a:gd name="connsiteX16" fmla="*/ 5715 w 234314"/>
                <a:gd name="connsiteY16" fmla="*/ 82391 h 144303"/>
                <a:gd name="connsiteX17" fmla="*/ 63818 w 234314"/>
                <a:gd name="connsiteY17" fmla="*/ 140494 h 144303"/>
                <a:gd name="connsiteX18" fmla="*/ 74295 w 234314"/>
                <a:gd name="connsiteY18" fmla="*/ 144304 h 144303"/>
                <a:gd name="connsiteX19" fmla="*/ 84772 w 234314"/>
                <a:gd name="connsiteY19" fmla="*/ 140494 h 144303"/>
                <a:gd name="connsiteX20" fmla="*/ 84772 w 234314"/>
                <a:gd name="connsiteY20" fmla="*/ 120491 h 144303"/>
                <a:gd name="connsiteX21" fmla="*/ 49530 w 234314"/>
                <a:gd name="connsiteY21" fmla="*/ 86201 h 1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4314" h="144303">
                  <a:moveTo>
                    <a:pt x="49530" y="86201"/>
                  </a:moveTo>
                  <a:lnTo>
                    <a:pt x="220027" y="86201"/>
                  </a:lnTo>
                  <a:cubicBezTo>
                    <a:pt x="227647" y="86201"/>
                    <a:pt x="234315" y="79534"/>
                    <a:pt x="234315" y="71914"/>
                  </a:cubicBezTo>
                  <a:cubicBezTo>
                    <a:pt x="234315" y="64294"/>
                    <a:pt x="227647" y="57626"/>
                    <a:pt x="220027" y="57626"/>
                  </a:cubicBezTo>
                  <a:lnTo>
                    <a:pt x="49530" y="57626"/>
                  </a:lnTo>
                  <a:lnTo>
                    <a:pt x="82868" y="24289"/>
                  </a:lnTo>
                  <a:cubicBezTo>
                    <a:pt x="88582" y="18574"/>
                    <a:pt x="88582" y="10001"/>
                    <a:pt x="82868" y="4286"/>
                  </a:cubicBezTo>
                  <a:cubicBezTo>
                    <a:pt x="77152" y="-1429"/>
                    <a:pt x="68580" y="-1429"/>
                    <a:pt x="62865" y="4286"/>
                  </a:cubicBezTo>
                  <a:lnTo>
                    <a:pt x="4763" y="62389"/>
                  </a:lnTo>
                  <a:cubicBezTo>
                    <a:pt x="2857" y="63341"/>
                    <a:pt x="1905" y="65246"/>
                    <a:pt x="952" y="67151"/>
                  </a:cubicBezTo>
                  <a:cubicBezTo>
                    <a:pt x="0" y="69056"/>
                    <a:pt x="0" y="70961"/>
                    <a:pt x="0" y="71914"/>
                  </a:cubicBezTo>
                  <a:cubicBezTo>
                    <a:pt x="0" y="72866"/>
                    <a:pt x="0" y="72866"/>
                    <a:pt x="0" y="73819"/>
                  </a:cubicBezTo>
                  <a:cubicBezTo>
                    <a:pt x="0" y="74771"/>
                    <a:pt x="0" y="75724"/>
                    <a:pt x="952" y="76676"/>
                  </a:cubicBezTo>
                  <a:cubicBezTo>
                    <a:pt x="952" y="77629"/>
                    <a:pt x="952" y="78581"/>
                    <a:pt x="1905" y="78581"/>
                  </a:cubicBezTo>
                  <a:cubicBezTo>
                    <a:pt x="1905" y="79534"/>
                    <a:pt x="2857" y="79534"/>
                    <a:pt x="2857" y="80486"/>
                  </a:cubicBezTo>
                  <a:cubicBezTo>
                    <a:pt x="3810" y="81439"/>
                    <a:pt x="3810" y="82391"/>
                    <a:pt x="4763" y="82391"/>
                  </a:cubicBezTo>
                  <a:cubicBezTo>
                    <a:pt x="4763" y="82391"/>
                    <a:pt x="5715" y="82391"/>
                    <a:pt x="5715" y="82391"/>
                  </a:cubicBezTo>
                  <a:lnTo>
                    <a:pt x="63818" y="140494"/>
                  </a:lnTo>
                  <a:cubicBezTo>
                    <a:pt x="66675" y="143351"/>
                    <a:pt x="70485" y="144304"/>
                    <a:pt x="74295" y="144304"/>
                  </a:cubicBezTo>
                  <a:cubicBezTo>
                    <a:pt x="78105" y="144304"/>
                    <a:pt x="81915" y="143351"/>
                    <a:pt x="84772" y="140494"/>
                  </a:cubicBezTo>
                  <a:cubicBezTo>
                    <a:pt x="90488" y="134779"/>
                    <a:pt x="90488" y="126206"/>
                    <a:pt x="84772" y="120491"/>
                  </a:cubicBezTo>
                  <a:lnTo>
                    <a:pt x="49530" y="8620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8" name="Free-form: Shape 67">
              <a:extLst>
                <a:ext uri="{FF2B5EF4-FFF2-40B4-BE49-F238E27FC236}">
                  <a16:creationId xmlns:a16="http://schemas.microsoft.com/office/drawing/2014/main" id="{FEDB8E7B-BC01-A376-2944-BF9923D421B2}"/>
                </a:ext>
              </a:extLst>
            </p:cNvPr>
            <p:cNvSpPr/>
            <p:nvPr/>
          </p:nvSpPr>
          <p:spPr>
            <a:xfrm>
              <a:off x="15955412" y="1963848"/>
              <a:ext cx="64769" cy="28575"/>
            </a:xfrm>
            <a:custGeom>
              <a:avLst/>
              <a:gdLst>
                <a:gd name="connsiteX0" fmla="*/ 50482 w 64769"/>
                <a:gd name="connsiteY0" fmla="*/ 28575 h 28575"/>
                <a:gd name="connsiteX1" fmla="*/ 64770 w 64769"/>
                <a:gd name="connsiteY1" fmla="*/ 14288 h 28575"/>
                <a:gd name="connsiteX2" fmla="*/ 50482 w 64769"/>
                <a:gd name="connsiteY2" fmla="*/ 0 h 28575"/>
                <a:gd name="connsiteX3" fmla="*/ 14288 w 64769"/>
                <a:gd name="connsiteY3" fmla="*/ 0 h 28575"/>
                <a:gd name="connsiteX4" fmla="*/ 0 w 64769"/>
                <a:gd name="connsiteY4" fmla="*/ 14288 h 28575"/>
                <a:gd name="connsiteX5" fmla="*/ 14288 w 64769"/>
                <a:gd name="connsiteY5" fmla="*/ 28575 h 28575"/>
                <a:gd name="connsiteX6" fmla="*/ 50482 w 64769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69" h="28575">
                  <a:moveTo>
                    <a:pt x="50482" y="28575"/>
                  </a:moveTo>
                  <a:cubicBezTo>
                    <a:pt x="58102" y="28575"/>
                    <a:pt x="64770" y="21908"/>
                    <a:pt x="64770" y="14288"/>
                  </a:cubicBezTo>
                  <a:cubicBezTo>
                    <a:pt x="64770" y="6667"/>
                    <a:pt x="58102" y="0"/>
                    <a:pt x="50482" y="0"/>
                  </a:cubicBezTo>
                  <a:lnTo>
                    <a:pt x="14288" y="0"/>
                  </a:lnTo>
                  <a:cubicBezTo>
                    <a:pt x="6667" y="0"/>
                    <a:pt x="0" y="6667"/>
                    <a:pt x="0" y="14288"/>
                  </a:cubicBezTo>
                  <a:cubicBezTo>
                    <a:pt x="0" y="21908"/>
                    <a:pt x="6667" y="28575"/>
                    <a:pt x="14288" y="28575"/>
                  </a:cubicBezTo>
                  <a:lnTo>
                    <a:pt x="50482" y="2857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69" name="Free-form: Shape 68">
              <a:extLst>
                <a:ext uri="{FF2B5EF4-FFF2-40B4-BE49-F238E27FC236}">
                  <a16:creationId xmlns:a16="http://schemas.microsoft.com/office/drawing/2014/main" id="{F30F8969-B528-EFAB-6F62-A407DA0510B7}"/>
                </a:ext>
              </a:extLst>
            </p:cNvPr>
            <p:cNvSpPr/>
            <p:nvPr/>
          </p:nvSpPr>
          <p:spPr>
            <a:xfrm>
              <a:off x="16555011" y="2233882"/>
              <a:ext cx="174783" cy="173831"/>
            </a:xfrm>
            <a:custGeom>
              <a:avLst/>
              <a:gdLst>
                <a:gd name="connsiteX0" fmla="*/ 173831 w 174783"/>
                <a:gd name="connsiteY0" fmla="*/ 77629 h 173831"/>
                <a:gd name="connsiteX1" fmla="*/ 159544 w 174783"/>
                <a:gd name="connsiteY1" fmla="*/ 63341 h 173831"/>
                <a:gd name="connsiteX2" fmla="*/ 145256 w 174783"/>
                <a:gd name="connsiteY2" fmla="*/ 77629 h 173831"/>
                <a:gd name="connsiteX3" fmla="*/ 145256 w 174783"/>
                <a:gd name="connsiteY3" fmla="*/ 125254 h 173831"/>
                <a:gd name="connsiteX4" fmla="*/ 24289 w 174783"/>
                <a:gd name="connsiteY4" fmla="*/ 4286 h 173831"/>
                <a:gd name="connsiteX5" fmla="*/ 4286 w 174783"/>
                <a:gd name="connsiteY5" fmla="*/ 4286 h 173831"/>
                <a:gd name="connsiteX6" fmla="*/ 4286 w 174783"/>
                <a:gd name="connsiteY6" fmla="*/ 24289 h 173831"/>
                <a:gd name="connsiteX7" fmla="*/ 125254 w 174783"/>
                <a:gd name="connsiteY7" fmla="*/ 145256 h 173831"/>
                <a:gd name="connsiteX8" fmla="*/ 77629 w 174783"/>
                <a:gd name="connsiteY8" fmla="*/ 145256 h 173831"/>
                <a:gd name="connsiteX9" fmla="*/ 63341 w 174783"/>
                <a:gd name="connsiteY9" fmla="*/ 159544 h 173831"/>
                <a:gd name="connsiteX10" fmla="*/ 77629 w 174783"/>
                <a:gd name="connsiteY10" fmla="*/ 173831 h 173831"/>
                <a:gd name="connsiteX11" fmla="*/ 158591 w 174783"/>
                <a:gd name="connsiteY11" fmla="*/ 173831 h 173831"/>
                <a:gd name="connsiteX12" fmla="*/ 160496 w 174783"/>
                <a:gd name="connsiteY12" fmla="*/ 173831 h 173831"/>
                <a:gd name="connsiteX13" fmla="*/ 166211 w 174783"/>
                <a:gd name="connsiteY13" fmla="*/ 172879 h 173831"/>
                <a:gd name="connsiteX14" fmla="*/ 167164 w 174783"/>
                <a:gd name="connsiteY14" fmla="*/ 171926 h 173831"/>
                <a:gd name="connsiteX15" fmla="*/ 169069 w 174783"/>
                <a:gd name="connsiteY15" fmla="*/ 170974 h 173831"/>
                <a:gd name="connsiteX16" fmla="*/ 170021 w 174783"/>
                <a:gd name="connsiteY16" fmla="*/ 170021 h 173831"/>
                <a:gd name="connsiteX17" fmla="*/ 174784 w 174783"/>
                <a:gd name="connsiteY17" fmla="*/ 159544 h 173831"/>
                <a:gd name="connsiteX18" fmla="*/ 174784 w 174783"/>
                <a:gd name="connsiteY18" fmla="*/ 157639 h 173831"/>
                <a:gd name="connsiteX19" fmla="*/ 174784 w 174783"/>
                <a:gd name="connsiteY19" fmla="*/ 77629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4783" h="173831">
                  <a:moveTo>
                    <a:pt x="173831" y="77629"/>
                  </a:moveTo>
                  <a:cubicBezTo>
                    <a:pt x="173831" y="70009"/>
                    <a:pt x="167164" y="63341"/>
                    <a:pt x="159544" y="63341"/>
                  </a:cubicBezTo>
                  <a:cubicBezTo>
                    <a:pt x="151924" y="63341"/>
                    <a:pt x="145256" y="70009"/>
                    <a:pt x="145256" y="77629"/>
                  </a:cubicBezTo>
                  <a:lnTo>
                    <a:pt x="145256" y="125254"/>
                  </a:lnTo>
                  <a:lnTo>
                    <a:pt x="24289" y="4286"/>
                  </a:lnTo>
                  <a:cubicBezTo>
                    <a:pt x="18574" y="-1429"/>
                    <a:pt x="10001" y="-1429"/>
                    <a:pt x="4286" y="4286"/>
                  </a:cubicBezTo>
                  <a:cubicBezTo>
                    <a:pt x="-1429" y="10001"/>
                    <a:pt x="-1429" y="18574"/>
                    <a:pt x="4286" y="24289"/>
                  </a:cubicBezTo>
                  <a:lnTo>
                    <a:pt x="125254" y="145256"/>
                  </a:lnTo>
                  <a:lnTo>
                    <a:pt x="77629" y="145256"/>
                  </a:lnTo>
                  <a:cubicBezTo>
                    <a:pt x="70009" y="145256"/>
                    <a:pt x="63341" y="151924"/>
                    <a:pt x="63341" y="159544"/>
                  </a:cubicBezTo>
                  <a:cubicBezTo>
                    <a:pt x="63341" y="167164"/>
                    <a:pt x="70009" y="173831"/>
                    <a:pt x="77629" y="173831"/>
                  </a:cubicBezTo>
                  <a:lnTo>
                    <a:pt x="158591" y="173831"/>
                  </a:lnTo>
                  <a:cubicBezTo>
                    <a:pt x="159544" y="173831"/>
                    <a:pt x="159544" y="173831"/>
                    <a:pt x="160496" y="173831"/>
                  </a:cubicBezTo>
                  <a:cubicBezTo>
                    <a:pt x="162401" y="173831"/>
                    <a:pt x="164306" y="173831"/>
                    <a:pt x="166211" y="172879"/>
                  </a:cubicBezTo>
                  <a:cubicBezTo>
                    <a:pt x="166211" y="172879"/>
                    <a:pt x="167164" y="172879"/>
                    <a:pt x="167164" y="171926"/>
                  </a:cubicBezTo>
                  <a:cubicBezTo>
                    <a:pt x="168116" y="171926"/>
                    <a:pt x="168116" y="170974"/>
                    <a:pt x="169069" y="170974"/>
                  </a:cubicBezTo>
                  <a:cubicBezTo>
                    <a:pt x="169069" y="170974"/>
                    <a:pt x="170021" y="170021"/>
                    <a:pt x="170021" y="170021"/>
                  </a:cubicBezTo>
                  <a:cubicBezTo>
                    <a:pt x="172879" y="167164"/>
                    <a:pt x="174784" y="163354"/>
                    <a:pt x="174784" y="159544"/>
                  </a:cubicBezTo>
                  <a:cubicBezTo>
                    <a:pt x="174784" y="158591"/>
                    <a:pt x="174784" y="158591"/>
                    <a:pt x="174784" y="157639"/>
                  </a:cubicBezTo>
                  <a:lnTo>
                    <a:pt x="174784" y="7762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70" name="Free-form: Shape 69">
              <a:extLst>
                <a:ext uri="{FF2B5EF4-FFF2-40B4-BE49-F238E27FC236}">
                  <a16:creationId xmlns:a16="http://schemas.microsoft.com/office/drawing/2014/main" id="{D6D40612-DB03-7BE2-EACF-F6D13D684721}"/>
                </a:ext>
              </a:extLst>
            </p:cNvPr>
            <p:cNvSpPr/>
            <p:nvPr/>
          </p:nvSpPr>
          <p:spPr>
            <a:xfrm>
              <a:off x="16493098" y="2171969"/>
              <a:ext cx="55245" cy="53816"/>
            </a:xfrm>
            <a:custGeom>
              <a:avLst/>
              <a:gdLst>
                <a:gd name="connsiteX0" fmla="*/ 24289 w 55245"/>
                <a:gd name="connsiteY0" fmla="*/ 4286 h 53816"/>
                <a:gd name="connsiteX1" fmla="*/ 4286 w 55245"/>
                <a:gd name="connsiteY1" fmla="*/ 4286 h 53816"/>
                <a:gd name="connsiteX2" fmla="*/ 4286 w 55245"/>
                <a:gd name="connsiteY2" fmla="*/ 24289 h 53816"/>
                <a:gd name="connsiteX3" fmla="*/ 30004 w 55245"/>
                <a:gd name="connsiteY3" fmla="*/ 50006 h 53816"/>
                <a:gd name="connsiteX4" fmla="*/ 40481 w 55245"/>
                <a:gd name="connsiteY4" fmla="*/ 53816 h 53816"/>
                <a:gd name="connsiteX5" fmla="*/ 50959 w 55245"/>
                <a:gd name="connsiteY5" fmla="*/ 50006 h 53816"/>
                <a:gd name="connsiteX6" fmla="*/ 50959 w 55245"/>
                <a:gd name="connsiteY6" fmla="*/ 30004 h 53816"/>
                <a:gd name="connsiteX7" fmla="*/ 24289 w 55245"/>
                <a:gd name="connsiteY7" fmla="*/ 428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245" h="53816">
                  <a:moveTo>
                    <a:pt x="24289" y="4286"/>
                  </a:moveTo>
                  <a:cubicBezTo>
                    <a:pt x="18574" y="-1429"/>
                    <a:pt x="10001" y="-1429"/>
                    <a:pt x="4286" y="4286"/>
                  </a:cubicBezTo>
                  <a:cubicBezTo>
                    <a:pt x="-1429" y="10001"/>
                    <a:pt x="-1429" y="18574"/>
                    <a:pt x="4286" y="24289"/>
                  </a:cubicBezTo>
                  <a:lnTo>
                    <a:pt x="30004" y="50006"/>
                  </a:lnTo>
                  <a:cubicBezTo>
                    <a:pt x="32861" y="52864"/>
                    <a:pt x="36671" y="53816"/>
                    <a:pt x="40481" y="53816"/>
                  </a:cubicBezTo>
                  <a:cubicBezTo>
                    <a:pt x="44291" y="53816"/>
                    <a:pt x="48101" y="52864"/>
                    <a:pt x="50959" y="50006"/>
                  </a:cubicBezTo>
                  <a:cubicBezTo>
                    <a:pt x="56674" y="44291"/>
                    <a:pt x="56674" y="35719"/>
                    <a:pt x="50959" y="30004"/>
                  </a:cubicBezTo>
                  <a:lnTo>
                    <a:pt x="24289" y="428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71" name="Free-form: Shape 70">
              <a:extLst>
                <a:ext uri="{FF2B5EF4-FFF2-40B4-BE49-F238E27FC236}">
                  <a16:creationId xmlns:a16="http://schemas.microsoft.com/office/drawing/2014/main" id="{80E3A5D5-0507-D82A-4BE8-672BDF480609}"/>
                </a:ext>
              </a:extLst>
            </p:cNvPr>
            <p:cNvSpPr/>
            <p:nvPr/>
          </p:nvSpPr>
          <p:spPr>
            <a:xfrm>
              <a:off x="15868734" y="1548558"/>
              <a:ext cx="174783" cy="173354"/>
            </a:xfrm>
            <a:custGeom>
              <a:avLst/>
              <a:gdLst>
                <a:gd name="connsiteX0" fmla="*/ 49530 w 174783"/>
                <a:gd name="connsiteY0" fmla="*/ 28575 h 173354"/>
                <a:gd name="connsiteX1" fmla="*/ 97155 w 174783"/>
                <a:gd name="connsiteY1" fmla="*/ 28575 h 173354"/>
                <a:gd name="connsiteX2" fmla="*/ 111443 w 174783"/>
                <a:gd name="connsiteY2" fmla="*/ 14288 h 173354"/>
                <a:gd name="connsiteX3" fmla="*/ 97155 w 174783"/>
                <a:gd name="connsiteY3" fmla="*/ 0 h 173354"/>
                <a:gd name="connsiteX4" fmla="*/ 15240 w 174783"/>
                <a:gd name="connsiteY4" fmla="*/ 0 h 173354"/>
                <a:gd name="connsiteX5" fmla="*/ 11430 w 174783"/>
                <a:gd name="connsiteY5" fmla="*/ 0 h 173354"/>
                <a:gd name="connsiteX6" fmla="*/ 10478 w 174783"/>
                <a:gd name="connsiteY6" fmla="*/ 0 h 173354"/>
                <a:gd name="connsiteX7" fmla="*/ 8573 w 174783"/>
                <a:gd name="connsiteY7" fmla="*/ 952 h 173354"/>
                <a:gd name="connsiteX8" fmla="*/ 7620 w 174783"/>
                <a:gd name="connsiteY8" fmla="*/ 1905 h 173354"/>
                <a:gd name="connsiteX9" fmla="*/ 5715 w 174783"/>
                <a:gd name="connsiteY9" fmla="*/ 2857 h 173354"/>
                <a:gd name="connsiteX10" fmla="*/ 4763 w 174783"/>
                <a:gd name="connsiteY10" fmla="*/ 3810 h 173354"/>
                <a:gd name="connsiteX11" fmla="*/ 0 w 174783"/>
                <a:gd name="connsiteY11" fmla="*/ 14288 h 173354"/>
                <a:gd name="connsiteX12" fmla="*/ 0 w 174783"/>
                <a:gd name="connsiteY12" fmla="*/ 16192 h 173354"/>
                <a:gd name="connsiteX13" fmla="*/ 0 w 174783"/>
                <a:gd name="connsiteY13" fmla="*/ 96202 h 173354"/>
                <a:gd name="connsiteX14" fmla="*/ 14288 w 174783"/>
                <a:gd name="connsiteY14" fmla="*/ 110490 h 173354"/>
                <a:gd name="connsiteX15" fmla="*/ 28575 w 174783"/>
                <a:gd name="connsiteY15" fmla="*/ 96202 h 173354"/>
                <a:gd name="connsiteX16" fmla="*/ 28575 w 174783"/>
                <a:gd name="connsiteY16" fmla="*/ 48577 h 173354"/>
                <a:gd name="connsiteX17" fmla="*/ 149543 w 174783"/>
                <a:gd name="connsiteY17" fmla="*/ 169545 h 173354"/>
                <a:gd name="connsiteX18" fmla="*/ 160020 w 174783"/>
                <a:gd name="connsiteY18" fmla="*/ 173355 h 173354"/>
                <a:gd name="connsiteX19" fmla="*/ 170497 w 174783"/>
                <a:gd name="connsiteY19" fmla="*/ 169545 h 173354"/>
                <a:gd name="connsiteX20" fmla="*/ 170497 w 174783"/>
                <a:gd name="connsiteY20" fmla="*/ 149542 h 173354"/>
                <a:gd name="connsiteX21" fmla="*/ 49530 w 174783"/>
                <a:gd name="connsiteY21" fmla="*/ 2857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4783" h="173354">
                  <a:moveTo>
                    <a:pt x="49530" y="28575"/>
                  </a:moveTo>
                  <a:lnTo>
                    <a:pt x="97155" y="28575"/>
                  </a:lnTo>
                  <a:cubicBezTo>
                    <a:pt x="104775" y="28575"/>
                    <a:pt x="111443" y="21907"/>
                    <a:pt x="111443" y="14288"/>
                  </a:cubicBezTo>
                  <a:cubicBezTo>
                    <a:pt x="111443" y="6667"/>
                    <a:pt x="104775" y="0"/>
                    <a:pt x="97155" y="0"/>
                  </a:cubicBezTo>
                  <a:lnTo>
                    <a:pt x="15240" y="0"/>
                  </a:lnTo>
                  <a:cubicBezTo>
                    <a:pt x="14288" y="0"/>
                    <a:pt x="12382" y="0"/>
                    <a:pt x="11430" y="0"/>
                  </a:cubicBezTo>
                  <a:cubicBezTo>
                    <a:pt x="11430" y="0"/>
                    <a:pt x="11430" y="0"/>
                    <a:pt x="10478" y="0"/>
                  </a:cubicBezTo>
                  <a:cubicBezTo>
                    <a:pt x="9525" y="0"/>
                    <a:pt x="9525" y="0"/>
                    <a:pt x="8573" y="952"/>
                  </a:cubicBezTo>
                  <a:cubicBezTo>
                    <a:pt x="8573" y="952"/>
                    <a:pt x="7620" y="952"/>
                    <a:pt x="7620" y="1905"/>
                  </a:cubicBezTo>
                  <a:cubicBezTo>
                    <a:pt x="6668" y="1905"/>
                    <a:pt x="6668" y="2857"/>
                    <a:pt x="5715" y="2857"/>
                  </a:cubicBezTo>
                  <a:cubicBezTo>
                    <a:pt x="5715" y="2857"/>
                    <a:pt x="4763" y="3810"/>
                    <a:pt x="4763" y="3810"/>
                  </a:cubicBezTo>
                  <a:cubicBezTo>
                    <a:pt x="1905" y="6667"/>
                    <a:pt x="0" y="10477"/>
                    <a:pt x="0" y="14288"/>
                  </a:cubicBezTo>
                  <a:cubicBezTo>
                    <a:pt x="0" y="15240"/>
                    <a:pt x="0" y="15240"/>
                    <a:pt x="0" y="16192"/>
                  </a:cubicBezTo>
                  <a:lnTo>
                    <a:pt x="0" y="96202"/>
                  </a:lnTo>
                  <a:cubicBezTo>
                    <a:pt x="0" y="103823"/>
                    <a:pt x="6668" y="110490"/>
                    <a:pt x="14288" y="110490"/>
                  </a:cubicBezTo>
                  <a:cubicBezTo>
                    <a:pt x="21907" y="110490"/>
                    <a:pt x="28575" y="103823"/>
                    <a:pt x="28575" y="96202"/>
                  </a:cubicBezTo>
                  <a:lnTo>
                    <a:pt x="28575" y="48577"/>
                  </a:lnTo>
                  <a:lnTo>
                    <a:pt x="149543" y="169545"/>
                  </a:lnTo>
                  <a:cubicBezTo>
                    <a:pt x="152400" y="172402"/>
                    <a:pt x="156210" y="173355"/>
                    <a:pt x="160020" y="173355"/>
                  </a:cubicBezTo>
                  <a:cubicBezTo>
                    <a:pt x="163830" y="173355"/>
                    <a:pt x="167640" y="172402"/>
                    <a:pt x="170497" y="169545"/>
                  </a:cubicBezTo>
                  <a:cubicBezTo>
                    <a:pt x="176213" y="163830"/>
                    <a:pt x="176213" y="155257"/>
                    <a:pt x="170497" y="149542"/>
                  </a:cubicBezTo>
                  <a:lnTo>
                    <a:pt x="49530" y="2857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72" name="Free-form: Shape 71">
              <a:extLst>
                <a:ext uri="{FF2B5EF4-FFF2-40B4-BE49-F238E27FC236}">
                  <a16:creationId xmlns:a16="http://schemas.microsoft.com/office/drawing/2014/main" id="{D62E52BA-9889-F173-B040-14AE20999F3C}"/>
                </a:ext>
              </a:extLst>
            </p:cNvPr>
            <p:cNvSpPr/>
            <p:nvPr/>
          </p:nvSpPr>
          <p:spPr>
            <a:xfrm>
              <a:off x="16052091" y="1730009"/>
              <a:ext cx="54292" cy="53816"/>
            </a:xfrm>
            <a:custGeom>
              <a:avLst/>
              <a:gdLst>
                <a:gd name="connsiteX0" fmla="*/ 29051 w 54292"/>
                <a:gd name="connsiteY0" fmla="*/ 50006 h 53816"/>
                <a:gd name="connsiteX1" fmla="*/ 39529 w 54292"/>
                <a:gd name="connsiteY1" fmla="*/ 53816 h 53816"/>
                <a:gd name="connsiteX2" fmla="*/ 50006 w 54292"/>
                <a:gd name="connsiteY2" fmla="*/ 50006 h 53816"/>
                <a:gd name="connsiteX3" fmla="*/ 50006 w 54292"/>
                <a:gd name="connsiteY3" fmla="*/ 30004 h 53816"/>
                <a:gd name="connsiteX4" fmla="*/ 24289 w 54292"/>
                <a:gd name="connsiteY4" fmla="*/ 4286 h 53816"/>
                <a:gd name="connsiteX5" fmla="*/ 4286 w 54292"/>
                <a:gd name="connsiteY5" fmla="*/ 4286 h 53816"/>
                <a:gd name="connsiteX6" fmla="*/ 4286 w 54292"/>
                <a:gd name="connsiteY6" fmla="*/ 24289 h 53816"/>
                <a:gd name="connsiteX7" fmla="*/ 29051 w 54292"/>
                <a:gd name="connsiteY7" fmla="*/ 50006 h 5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" h="53816">
                  <a:moveTo>
                    <a:pt x="29051" y="50006"/>
                  </a:moveTo>
                  <a:cubicBezTo>
                    <a:pt x="31909" y="52864"/>
                    <a:pt x="35719" y="53816"/>
                    <a:pt x="39529" y="53816"/>
                  </a:cubicBezTo>
                  <a:cubicBezTo>
                    <a:pt x="43339" y="53816"/>
                    <a:pt x="47149" y="52864"/>
                    <a:pt x="50006" y="50006"/>
                  </a:cubicBezTo>
                  <a:cubicBezTo>
                    <a:pt x="55721" y="44291"/>
                    <a:pt x="55721" y="35719"/>
                    <a:pt x="50006" y="30004"/>
                  </a:cubicBezTo>
                  <a:lnTo>
                    <a:pt x="24289" y="4286"/>
                  </a:lnTo>
                  <a:cubicBezTo>
                    <a:pt x="18574" y="-1429"/>
                    <a:pt x="10001" y="-1429"/>
                    <a:pt x="4286" y="4286"/>
                  </a:cubicBezTo>
                  <a:cubicBezTo>
                    <a:pt x="-1429" y="10001"/>
                    <a:pt x="-1429" y="18574"/>
                    <a:pt x="4286" y="24289"/>
                  </a:cubicBezTo>
                  <a:lnTo>
                    <a:pt x="29051" y="5000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73" name="Free-form: Shape 72">
              <a:extLst>
                <a:ext uri="{FF2B5EF4-FFF2-40B4-BE49-F238E27FC236}">
                  <a16:creationId xmlns:a16="http://schemas.microsoft.com/office/drawing/2014/main" id="{54076FCE-2B2F-A8B7-9C53-2BCB805AD091}"/>
                </a:ext>
              </a:extLst>
            </p:cNvPr>
            <p:cNvSpPr/>
            <p:nvPr/>
          </p:nvSpPr>
          <p:spPr>
            <a:xfrm>
              <a:off x="16077332" y="1738106"/>
              <a:ext cx="450532" cy="487679"/>
            </a:xfrm>
            <a:custGeom>
              <a:avLst/>
              <a:gdLst>
                <a:gd name="connsiteX0" fmla="*/ 450533 w 450532"/>
                <a:gd name="connsiteY0" fmla="*/ 341947 h 487679"/>
                <a:gd name="connsiteX1" fmla="*/ 450533 w 450532"/>
                <a:gd name="connsiteY1" fmla="*/ 137160 h 487679"/>
                <a:gd name="connsiteX2" fmla="*/ 442913 w 450532"/>
                <a:gd name="connsiteY2" fmla="*/ 124777 h 487679"/>
                <a:gd name="connsiteX3" fmla="*/ 437198 w 450532"/>
                <a:gd name="connsiteY3" fmla="*/ 122872 h 487679"/>
                <a:gd name="connsiteX4" fmla="*/ 232410 w 450532"/>
                <a:gd name="connsiteY4" fmla="*/ 1905 h 487679"/>
                <a:gd name="connsiteX5" fmla="*/ 224790 w 450532"/>
                <a:gd name="connsiteY5" fmla="*/ 0 h 487679"/>
                <a:gd name="connsiteX6" fmla="*/ 222885 w 450532"/>
                <a:gd name="connsiteY6" fmla="*/ 0 h 487679"/>
                <a:gd name="connsiteX7" fmla="*/ 215265 w 450532"/>
                <a:gd name="connsiteY7" fmla="*/ 1905 h 487679"/>
                <a:gd name="connsiteX8" fmla="*/ 7620 w 450532"/>
                <a:gd name="connsiteY8" fmla="*/ 124777 h 487679"/>
                <a:gd name="connsiteX9" fmla="*/ 7620 w 450532"/>
                <a:gd name="connsiteY9" fmla="*/ 124777 h 487679"/>
                <a:gd name="connsiteX10" fmla="*/ 7620 w 450532"/>
                <a:gd name="connsiteY10" fmla="*/ 124777 h 487679"/>
                <a:gd name="connsiteX11" fmla="*/ 7620 w 450532"/>
                <a:gd name="connsiteY11" fmla="*/ 124777 h 487679"/>
                <a:gd name="connsiteX12" fmla="*/ 4763 w 450532"/>
                <a:gd name="connsiteY12" fmla="*/ 126682 h 487679"/>
                <a:gd name="connsiteX13" fmla="*/ 3810 w 450532"/>
                <a:gd name="connsiteY13" fmla="*/ 127635 h 487679"/>
                <a:gd name="connsiteX14" fmla="*/ 1905 w 450532"/>
                <a:gd name="connsiteY14" fmla="*/ 129540 h 487679"/>
                <a:gd name="connsiteX15" fmla="*/ 953 w 450532"/>
                <a:gd name="connsiteY15" fmla="*/ 130492 h 487679"/>
                <a:gd name="connsiteX16" fmla="*/ 0 w 450532"/>
                <a:gd name="connsiteY16" fmla="*/ 133350 h 487679"/>
                <a:gd name="connsiteX17" fmla="*/ 0 w 450532"/>
                <a:gd name="connsiteY17" fmla="*/ 133350 h 487679"/>
                <a:gd name="connsiteX18" fmla="*/ 0 w 450532"/>
                <a:gd name="connsiteY18" fmla="*/ 137160 h 487679"/>
                <a:gd name="connsiteX19" fmla="*/ 0 w 450532"/>
                <a:gd name="connsiteY19" fmla="*/ 137160 h 487679"/>
                <a:gd name="connsiteX20" fmla="*/ 0 w 450532"/>
                <a:gd name="connsiteY20" fmla="*/ 341947 h 487679"/>
                <a:gd name="connsiteX21" fmla="*/ 6668 w 450532"/>
                <a:gd name="connsiteY21" fmla="*/ 354330 h 487679"/>
                <a:gd name="connsiteX22" fmla="*/ 216218 w 450532"/>
                <a:gd name="connsiteY22" fmla="*/ 485775 h 487679"/>
                <a:gd name="connsiteX23" fmla="*/ 223838 w 450532"/>
                <a:gd name="connsiteY23" fmla="*/ 487680 h 487679"/>
                <a:gd name="connsiteX24" fmla="*/ 223838 w 450532"/>
                <a:gd name="connsiteY24" fmla="*/ 487680 h 487679"/>
                <a:gd name="connsiteX25" fmla="*/ 224790 w 450532"/>
                <a:gd name="connsiteY25" fmla="*/ 487680 h 487679"/>
                <a:gd name="connsiteX26" fmla="*/ 232410 w 450532"/>
                <a:gd name="connsiteY26" fmla="*/ 485775 h 487679"/>
                <a:gd name="connsiteX27" fmla="*/ 441960 w 450532"/>
                <a:gd name="connsiteY27" fmla="*/ 354330 h 487679"/>
                <a:gd name="connsiteX28" fmla="*/ 450533 w 450532"/>
                <a:gd name="connsiteY28" fmla="*/ 341947 h 487679"/>
                <a:gd name="connsiteX29" fmla="*/ 223838 w 450532"/>
                <a:gd name="connsiteY29" fmla="*/ 30480 h 487679"/>
                <a:gd name="connsiteX30" fmla="*/ 291465 w 450532"/>
                <a:gd name="connsiteY30" fmla="*/ 70485 h 487679"/>
                <a:gd name="connsiteX31" fmla="*/ 119063 w 450532"/>
                <a:gd name="connsiteY31" fmla="*/ 182880 h 487679"/>
                <a:gd name="connsiteX32" fmla="*/ 42863 w 450532"/>
                <a:gd name="connsiteY32" fmla="*/ 138113 h 487679"/>
                <a:gd name="connsiteX33" fmla="*/ 223838 w 450532"/>
                <a:gd name="connsiteY33" fmla="*/ 30480 h 487679"/>
                <a:gd name="connsiteX34" fmla="*/ 210503 w 450532"/>
                <a:gd name="connsiteY34" fmla="*/ 447675 h 487679"/>
                <a:gd name="connsiteX35" fmla="*/ 29528 w 450532"/>
                <a:gd name="connsiteY35" fmla="*/ 334328 h 487679"/>
                <a:gd name="connsiteX36" fmla="*/ 29528 w 450532"/>
                <a:gd name="connsiteY36" fmla="*/ 161925 h 487679"/>
                <a:gd name="connsiteX37" fmla="*/ 109538 w 450532"/>
                <a:gd name="connsiteY37" fmla="*/ 209550 h 487679"/>
                <a:gd name="connsiteX38" fmla="*/ 115253 w 450532"/>
                <a:gd name="connsiteY38" fmla="*/ 212407 h 487679"/>
                <a:gd name="connsiteX39" fmla="*/ 210503 w 450532"/>
                <a:gd name="connsiteY39" fmla="*/ 268605 h 487679"/>
                <a:gd name="connsiteX40" fmla="*/ 210503 w 450532"/>
                <a:gd name="connsiteY40" fmla="*/ 447675 h 487679"/>
                <a:gd name="connsiteX41" fmla="*/ 225743 w 450532"/>
                <a:gd name="connsiteY41" fmla="*/ 244792 h 487679"/>
                <a:gd name="connsiteX42" fmla="*/ 147638 w 450532"/>
                <a:gd name="connsiteY42" fmla="*/ 198120 h 487679"/>
                <a:gd name="connsiteX43" fmla="*/ 319088 w 450532"/>
                <a:gd name="connsiteY43" fmla="*/ 85725 h 487679"/>
                <a:gd name="connsiteX44" fmla="*/ 406718 w 450532"/>
                <a:gd name="connsiteY44" fmla="*/ 137160 h 487679"/>
                <a:gd name="connsiteX45" fmla="*/ 225743 w 450532"/>
                <a:gd name="connsiteY45" fmla="*/ 244792 h 487679"/>
                <a:gd name="connsiteX46" fmla="*/ 421958 w 450532"/>
                <a:gd name="connsiteY46" fmla="*/ 334328 h 487679"/>
                <a:gd name="connsiteX47" fmla="*/ 240030 w 450532"/>
                <a:gd name="connsiteY47" fmla="*/ 448628 h 487679"/>
                <a:gd name="connsiteX48" fmla="*/ 240030 w 450532"/>
                <a:gd name="connsiteY48" fmla="*/ 270510 h 487679"/>
                <a:gd name="connsiteX49" fmla="*/ 421958 w 450532"/>
                <a:gd name="connsiteY49" fmla="*/ 161925 h 487679"/>
                <a:gd name="connsiteX50" fmla="*/ 421958 w 450532"/>
                <a:gd name="connsiteY50" fmla="*/ 334328 h 48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50532" h="487679">
                  <a:moveTo>
                    <a:pt x="450533" y="341947"/>
                  </a:moveTo>
                  <a:lnTo>
                    <a:pt x="450533" y="137160"/>
                  </a:lnTo>
                  <a:cubicBezTo>
                    <a:pt x="450533" y="132397"/>
                    <a:pt x="447675" y="127635"/>
                    <a:pt x="442913" y="124777"/>
                  </a:cubicBezTo>
                  <a:cubicBezTo>
                    <a:pt x="441008" y="123825"/>
                    <a:pt x="439103" y="122872"/>
                    <a:pt x="437198" y="122872"/>
                  </a:cubicBezTo>
                  <a:lnTo>
                    <a:pt x="232410" y="1905"/>
                  </a:lnTo>
                  <a:cubicBezTo>
                    <a:pt x="230505" y="952"/>
                    <a:pt x="227648" y="0"/>
                    <a:pt x="224790" y="0"/>
                  </a:cubicBezTo>
                  <a:lnTo>
                    <a:pt x="222885" y="0"/>
                  </a:lnTo>
                  <a:cubicBezTo>
                    <a:pt x="220028" y="0"/>
                    <a:pt x="218123" y="952"/>
                    <a:pt x="215265" y="1905"/>
                  </a:cubicBezTo>
                  <a:lnTo>
                    <a:pt x="7620" y="124777"/>
                  </a:lnTo>
                  <a:cubicBezTo>
                    <a:pt x="7620" y="124777"/>
                    <a:pt x="7620" y="124777"/>
                    <a:pt x="7620" y="124777"/>
                  </a:cubicBezTo>
                  <a:cubicBezTo>
                    <a:pt x="7620" y="124777"/>
                    <a:pt x="7620" y="124777"/>
                    <a:pt x="7620" y="124777"/>
                  </a:cubicBezTo>
                  <a:lnTo>
                    <a:pt x="7620" y="124777"/>
                  </a:lnTo>
                  <a:cubicBezTo>
                    <a:pt x="6668" y="125730"/>
                    <a:pt x="5715" y="125730"/>
                    <a:pt x="4763" y="126682"/>
                  </a:cubicBezTo>
                  <a:cubicBezTo>
                    <a:pt x="4763" y="126682"/>
                    <a:pt x="4763" y="126682"/>
                    <a:pt x="3810" y="127635"/>
                  </a:cubicBezTo>
                  <a:cubicBezTo>
                    <a:pt x="2858" y="128588"/>
                    <a:pt x="2858" y="128588"/>
                    <a:pt x="1905" y="129540"/>
                  </a:cubicBezTo>
                  <a:cubicBezTo>
                    <a:pt x="1905" y="129540"/>
                    <a:pt x="1905" y="130492"/>
                    <a:pt x="953" y="130492"/>
                  </a:cubicBezTo>
                  <a:cubicBezTo>
                    <a:pt x="953" y="131445"/>
                    <a:pt x="0" y="132397"/>
                    <a:pt x="0" y="133350"/>
                  </a:cubicBezTo>
                  <a:cubicBezTo>
                    <a:pt x="0" y="133350"/>
                    <a:pt x="0" y="133350"/>
                    <a:pt x="0" y="133350"/>
                  </a:cubicBezTo>
                  <a:cubicBezTo>
                    <a:pt x="0" y="134302"/>
                    <a:pt x="0" y="135255"/>
                    <a:pt x="0" y="137160"/>
                  </a:cubicBezTo>
                  <a:cubicBezTo>
                    <a:pt x="0" y="137160"/>
                    <a:pt x="0" y="137160"/>
                    <a:pt x="0" y="137160"/>
                  </a:cubicBezTo>
                  <a:lnTo>
                    <a:pt x="0" y="341947"/>
                  </a:lnTo>
                  <a:cubicBezTo>
                    <a:pt x="0" y="346710"/>
                    <a:pt x="2858" y="351472"/>
                    <a:pt x="6668" y="354330"/>
                  </a:cubicBezTo>
                  <a:lnTo>
                    <a:pt x="216218" y="485775"/>
                  </a:lnTo>
                  <a:cubicBezTo>
                    <a:pt x="218123" y="487680"/>
                    <a:pt x="220980" y="487680"/>
                    <a:pt x="223838" y="487680"/>
                  </a:cubicBezTo>
                  <a:cubicBezTo>
                    <a:pt x="223838" y="487680"/>
                    <a:pt x="223838" y="487680"/>
                    <a:pt x="223838" y="487680"/>
                  </a:cubicBezTo>
                  <a:cubicBezTo>
                    <a:pt x="223838" y="487680"/>
                    <a:pt x="223838" y="487680"/>
                    <a:pt x="224790" y="487680"/>
                  </a:cubicBezTo>
                  <a:cubicBezTo>
                    <a:pt x="227648" y="487680"/>
                    <a:pt x="229553" y="486728"/>
                    <a:pt x="232410" y="485775"/>
                  </a:cubicBezTo>
                  <a:lnTo>
                    <a:pt x="441960" y="354330"/>
                  </a:lnTo>
                  <a:cubicBezTo>
                    <a:pt x="447675" y="351472"/>
                    <a:pt x="450533" y="347663"/>
                    <a:pt x="450533" y="341947"/>
                  </a:cubicBezTo>
                  <a:close/>
                  <a:moveTo>
                    <a:pt x="223838" y="30480"/>
                  </a:moveTo>
                  <a:lnTo>
                    <a:pt x="291465" y="70485"/>
                  </a:lnTo>
                  <a:lnTo>
                    <a:pt x="119063" y="182880"/>
                  </a:lnTo>
                  <a:lnTo>
                    <a:pt x="42863" y="138113"/>
                  </a:lnTo>
                  <a:lnTo>
                    <a:pt x="223838" y="30480"/>
                  </a:lnTo>
                  <a:close/>
                  <a:moveTo>
                    <a:pt x="210503" y="447675"/>
                  </a:moveTo>
                  <a:lnTo>
                    <a:pt x="29528" y="334328"/>
                  </a:lnTo>
                  <a:lnTo>
                    <a:pt x="29528" y="161925"/>
                  </a:lnTo>
                  <a:lnTo>
                    <a:pt x="109538" y="209550"/>
                  </a:lnTo>
                  <a:cubicBezTo>
                    <a:pt x="111443" y="211455"/>
                    <a:pt x="113348" y="212407"/>
                    <a:pt x="115253" y="212407"/>
                  </a:cubicBezTo>
                  <a:lnTo>
                    <a:pt x="210503" y="268605"/>
                  </a:lnTo>
                  <a:lnTo>
                    <a:pt x="210503" y="447675"/>
                  </a:lnTo>
                  <a:close/>
                  <a:moveTo>
                    <a:pt x="225743" y="244792"/>
                  </a:moveTo>
                  <a:lnTo>
                    <a:pt x="147638" y="198120"/>
                  </a:lnTo>
                  <a:lnTo>
                    <a:pt x="319088" y="85725"/>
                  </a:lnTo>
                  <a:lnTo>
                    <a:pt x="406718" y="137160"/>
                  </a:lnTo>
                  <a:lnTo>
                    <a:pt x="225743" y="244792"/>
                  </a:lnTo>
                  <a:close/>
                  <a:moveTo>
                    <a:pt x="421958" y="334328"/>
                  </a:moveTo>
                  <a:lnTo>
                    <a:pt x="240030" y="448628"/>
                  </a:lnTo>
                  <a:lnTo>
                    <a:pt x="240030" y="270510"/>
                  </a:lnTo>
                  <a:lnTo>
                    <a:pt x="421958" y="161925"/>
                  </a:lnTo>
                  <a:lnTo>
                    <a:pt x="421958" y="334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</p:grpSp>
      <p:sp>
        <p:nvSpPr>
          <p:cNvPr id="94" name="Graphic 18">
            <a:extLst>
              <a:ext uri="{FF2B5EF4-FFF2-40B4-BE49-F238E27FC236}">
                <a16:creationId xmlns:a16="http://schemas.microsoft.com/office/drawing/2014/main" id="{9A7DE557-466B-640D-5507-581859A643D0}"/>
              </a:ext>
            </a:extLst>
          </p:cNvPr>
          <p:cNvSpPr/>
          <p:nvPr/>
        </p:nvSpPr>
        <p:spPr>
          <a:xfrm flipH="1">
            <a:off x="10700987" y="10279363"/>
            <a:ext cx="1761416" cy="1760174"/>
          </a:xfrm>
          <a:prstGeom prst="ellipse">
            <a:avLst/>
          </a:prstGeom>
          <a:solidFill>
            <a:srgbClr val="FFFFFF"/>
          </a:solidFill>
          <a:ln w="76200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95" name="Graphic 18">
            <a:extLst>
              <a:ext uri="{FF2B5EF4-FFF2-40B4-BE49-F238E27FC236}">
                <a16:creationId xmlns:a16="http://schemas.microsoft.com/office/drawing/2014/main" id="{C6BB11B2-7340-D2FA-8AF0-4D664C03AEDF}"/>
              </a:ext>
            </a:extLst>
          </p:cNvPr>
          <p:cNvSpPr/>
          <p:nvPr/>
        </p:nvSpPr>
        <p:spPr>
          <a:xfrm flipH="1">
            <a:off x="10830850" y="10408891"/>
            <a:ext cx="1501690" cy="1501118"/>
          </a:xfrm>
          <a:prstGeom prst="ellipse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85000" sy="85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F449F0A-FDFC-9452-B5E5-D410E1EB2331}"/>
              </a:ext>
            </a:extLst>
          </p:cNvPr>
          <p:cNvGrpSpPr/>
          <p:nvPr/>
        </p:nvGrpSpPr>
        <p:grpSpPr>
          <a:xfrm>
            <a:off x="15461909" y="4533981"/>
            <a:ext cx="4094615" cy="1586209"/>
            <a:chOff x="13903683" y="3189950"/>
            <a:chExt cx="4094615" cy="1586209"/>
          </a:xfrm>
        </p:grpSpPr>
        <p:sp>
          <p:nvSpPr>
            <p:cNvPr id="119" name="Monotonectally deliver functionalized…">
              <a:extLst>
                <a:ext uri="{FF2B5EF4-FFF2-40B4-BE49-F238E27FC236}">
                  <a16:creationId xmlns:a16="http://schemas.microsoft.com/office/drawing/2014/main" id="{518B4090-2914-11D7-D24D-BB8C42D894C0}"/>
                </a:ext>
              </a:extLst>
            </p:cNvPr>
            <p:cNvSpPr txBox="1"/>
            <p:nvPr/>
          </p:nvSpPr>
          <p:spPr>
            <a:xfrm>
              <a:off x="13903683" y="3843596"/>
              <a:ext cx="4094615" cy="93256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Deliveries daily; over 10,000 invoices each year.</a:t>
              </a:r>
            </a:p>
          </p:txBody>
        </p:sp>
        <p:sp>
          <p:nvSpPr>
            <p:cNvPr id="120" name="Monotonectally deliver functionalized…">
              <a:extLst>
                <a:ext uri="{FF2B5EF4-FFF2-40B4-BE49-F238E27FC236}">
                  <a16:creationId xmlns:a16="http://schemas.microsoft.com/office/drawing/2014/main" id="{5EBB7C5A-4C94-2C7A-68F1-217ABFC33EDB}"/>
                </a:ext>
              </a:extLst>
            </p:cNvPr>
            <p:cNvSpPr txBox="1"/>
            <p:nvPr/>
          </p:nvSpPr>
          <p:spPr>
            <a:xfrm>
              <a:off x="13903684" y="3189950"/>
              <a:ext cx="2533876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70+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ED573B5-1003-8921-7789-93B2C697534F}"/>
              </a:ext>
            </a:extLst>
          </p:cNvPr>
          <p:cNvGrpSpPr/>
          <p:nvPr/>
        </p:nvGrpSpPr>
        <p:grpSpPr>
          <a:xfrm>
            <a:off x="15313166" y="7623320"/>
            <a:ext cx="4094615" cy="1586209"/>
            <a:chOff x="13903683" y="3189950"/>
            <a:chExt cx="4094615" cy="1586209"/>
          </a:xfrm>
        </p:grpSpPr>
        <p:sp>
          <p:nvSpPr>
            <p:cNvPr id="122" name="Monotonectally deliver functionalized…">
              <a:extLst>
                <a:ext uri="{FF2B5EF4-FFF2-40B4-BE49-F238E27FC236}">
                  <a16:creationId xmlns:a16="http://schemas.microsoft.com/office/drawing/2014/main" id="{00E280AE-B7F5-3009-AEB9-7B444DED16B6}"/>
                </a:ext>
              </a:extLst>
            </p:cNvPr>
            <p:cNvSpPr txBox="1"/>
            <p:nvPr/>
          </p:nvSpPr>
          <p:spPr>
            <a:xfrm>
              <a:off x="13903683" y="3843596"/>
              <a:ext cx="4094615" cy="93256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Tons of products delivered annually to our customers.</a:t>
              </a:r>
            </a:p>
          </p:txBody>
        </p:sp>
        <p:sp>
          <p:nvSpPr>
            <p:cNvPr id="123" name="Monotonectally deliver functionalized…">
              <a:extLst>
                <a:ext uri="{FF2B5EF4-FFF2-40B4-BE49-F238E27FC236}">
                  <a16:creationId xmlns:a16="http://schemas.microsoft.com/office/drawing/2014/main" id="{B189382F-1FE8-BDDD-BA47-2E05D6CBCA72}"/>
                </a:ext>
              </a:extLst>
            </p:cNvPr>
            <p:cNvSpPr txBox="1"/>
            <p:nvPr/>
          </p:nvSpPr>
          <p:spPr>
            <a:xfrm>
              <a:off x="13903684" y="3189950"/>
              <a:ext cx="2533876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15,000+</a:t>
              </a:r>
              <a:endParaRPr lang="en-US" sz="36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8EB67072-7CA0-929E-9C82-54F0B488DBBE}"/>
              </a:ext>
            </a:extLst>
          </p:cNvPr>
          <p:cNvGrpSpPr/>
          <p:nvPr/>
        </p:nvGrpSpPr>
        <p:grpSpPr>
          <a:xfrm>
            <a:off x="13265859" y="10606411"/>
            <a:ext cx="4094615" cy="1106078"/>
            <a:chOff x="13903683" y="3189950"/>
            <a:chExt cx="4094615" cy="1106078"/>
          </a:xfrm>
        </p:grpSpPr>
        <p:sp>
          <p:nvSpPr>
            <p:cNvPr id="125" name="Monotonectally deliver functionalized…">
              <a:extLst>
                <a:ext uri="{FF2B5EF4-FFF2-40B4-BE49-F238E27FC236}">
                  <a16:creationId xmlns:a16="http://schemas.microsoft.com/office/drawing/2014/main" id="{DEF3A722-3C23-51D4-B497-90F2D7977A50}"/>
                </a:ext>
              </a:extLst>
            </p:cNvPr>
            <p:cNvSpPr txBox="1"/>
            <p:nvPr/>
          </p:nvSpPr>
          <p:spPr>
            <a:xfrm>
              <a:off x="13903683" y="3843596"/>
              <a:ext cx="4094615" cy="4524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400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EUR turnover in 2022</a:t>
              </a:r>
            </a:p>
          </p:txBody>
        </p:sp>
        <p:sp>
          <p:nvSpPr>
            <p:cNvPr id="126" name="Monotonectally deliver functionalized…">
              <a:extLst>
                <a:ext uri="{FF2B5EF4-FFF2-40B4-BE49-F238E27FC236}">
                  <a16:creationId xmlns:a16="http://schemas.microsoft.com/office/drawing/2014/main" id="{8C8BB105-262B-7970-256E-FAED30B6B390}"/>
                </a:ext>
              </a:extLst>
            </p:cNvPr>
            <p:cNvSpPr txBox="1"/>
            <p:nvPr/>
          </p:nvSpPr>
          <p:spPr>
            <a:xfrm>
              <a:off x="13903684" y="3189950"/>
              <a:ext cx="2533876" cy="6786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defRPr b="0">
                  <a:solidFill>
                    <a:srgbClr val="2C2E3C"/>
                  </a:solidFill>
                  <a:latin typeface="Lato Black"/>
                  <a:ea typeface="Lato Black"/>
                  <a:cs typeface="Lato Black"/>
                  <a:sym typeface="Lato Black"/>
                </a:defRPr>
              </a:pPr>
              <a:r>
                <a:rPr lang="en-US" sz="3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17 500 000</a:t>
              </a:r>
            </a:p>
          </p:txBody>
        </p:sp>
      </p:grpSp>
      <p:grpSp>
        <p:nvGrpSpPr>
          <p:cNvPr id="155" name="Graphic 17">
            <a:extLst>
              <a:ext uri="{FF2B5EF4-FFF2-40B4-BE49-F238E27FC236}">
                <a16:creationId xmlns:a16="http://schemas.microsoft.com/office/drawing/2014/main" id="{38B3E119-29AC-BA38-5372-7C1939DCCAF9}"/>
              </a:ext>
            </a:extLst>
          </p:cNvPr>
          <p:cNvGrpSpPr/>
          <p:nvPr/>
        </p:nvGrpSpPr>
        <p:grpSpPr>
          <a:xfrm>
            <a:off x="11471892" y="2282247"/>
            <a:ext cx="745508" cy="697006"/>
            <a:chOff x="6195811" y="8773670"/>
            <a:chExt cx="1503871" cy="1406030"/>
          </a:xfrm>
          <a:solidFill>
            <a:schemeClr val="accent1"/>
          </a:solidFill>
        </p:grpSpPr>
        <p:sp>
          <p:nvSpPr>
            <p:cNvPr id="156" name="Free-form: Shape 155">
              <a:extLst>
                <a:ext uri="{FF2B5EF4-FFF2-40B4-BE49-F238E27FC236}">
                  <a16:creationId xmlns:a16="http://schemas.microsoft.com/office/drawing/2014/main" id="{57B7B448-A558-B97B-57C1-40971952BC96}"/>
                </a:ext>
              </a:extLst>
            </p:cNvPr>
            <p:cNvSpPr/>
            <p:nvPr/>
          </p:nvSpPr>
          <p:spPr>
            <a:xfrm>
              <a:off x="6984931" y="9479934"/>
              <a:ext cx="612560" cy="699767"/>
            </a:xfrm>
            <a:custGeom>
              <a:avLst/>
              <a:gdLst>
                <a:gd name="connsiteX0" fmla="*/ 537097 w 612560"/>
                <a:gd name="connsiteY0" fmla="*/ 636 h 699767"/>
                <a:gd name="connsiteX1" fmla="*/ 490273 w 612560"/>
                <a:gd name="connsiteY1" fmla="*/ 45950 h 699767"/>
                <a:gd name="connsiteX2" fmla="*/ 486142 w 612560"/>
                <a:gd name="connsiteY2" fmla="*/ 55013 h 699767"/>
                <a:gd name="connsiteX3" fmla="*/ 250645 w 612560"/>
                <a:gd name="connsiteY3" fmla="*/ 328192 h 699767"/>
                <a:gd name="connsiteX4" fmla="*/ 231365 w 612560"/>
                <a:gd name="connsiteY4" fmla="*/ 332076 h 699767"/>
                <a:gd name="connsiteX5" fmla="*/ 223102 w 612560"/>
                <a:gd name="connsiteY5" fmla="*/ 326897 h 699767"/>
                <a:gd name="connsiteX6" fmla="*/ 239628 w 612560"/>
                <a:gd name="connsiteY6" fmla="*/ 268636 h 699767"/>
                <a:gd name="connsiteX7" fmla="*/ 241005 w 612560"/>
                <a:gd name="connsiteY7" fmla="*/ 266047 h 699767"/>
                <a:gd name="connsiteX8" fmla="*/ 249268 w 612560"/>
                <a:gd name="connsiteY8" fmla="*/ 253100 h 699767"/>
                <a:gd name="connsiteX9" fmla="*/ 260286 w 612560"/>
                <a:gd name="connsiteY9" fmla="*/ 126220 h 699767"/>
                <a:gd name="connsiteX10" fmla="*/ 115682 w 612560"/>
                <a:gd name="connsiteY10" fmla="*/ 188366 h 699767"/>
                <a:gd name="connsiteX11" fmla="*/ 104665 w 612560"/>
                <a:gd name="connsiteY11" fmla="*/ 200018 h 699767"/>
                <a:gd name="connsiteX12" fmla="*/ 37184 w 612560"/>
                <a:gd name="connsiteY12" fmla="*/ 332076 h 699767"/>
                <a:gd name="connsiteX13" fmla="*/ 37184 w 612560"/>
                <a:gd name="connsiteY13" fmla="*/ 464134 h 699767"/>
                <a:gd name="connsiteX14" fmla="*/ 60596 w 612560"/>
                <a:gd name="connsiteY14" fmla="*/ 480965 h 699767"/>
                <a:gd name="connsiteX15" fmla="*/ 78499 w 612560"/>
                <a:gd name="connsiteY15" fmla="*/ 458955 h 699767"/>
                <a:gd name="connsiteX16" fmla="*/ 78499 w 612560"/>
                <a:gd name="connsiteY16" fmla="*/ 339844 h 699767"/>
                <a:gd name="connsiteX17" fmla="*/ 136340 w 612560"/>
                <a:gd name="connsiteY17" fmla="*/ 227206 h 699767"/>
                <a:gd name="connsiteX18" fmla="*/ 148735 w 612560"/>
                <a:gd name="connsiteY18" fmla="*/ 214259 h 699767"/>
                <a:gd name="connsiteX19" fmla="*/ 236874 w 612560"/>
                <a:gd name="connsiteY19" fmla="*/ 157293 h 699767"/>
                <a:gd name="connsiteX20" fmla="*/ 214839 w 612560"/>
                <a:gd name="connsiteY20" fmla="*/ 234974 h 699767"/>
                <a:gd name="connsiteX21" fmla="*/ 206576 w 612560"/>
                <a:gd name="connsiteY21" fmla="*/ 250511 h 699767"/>
                <a:gd name="connsiteX22" fmla="*/ 205199 w 612560"/>
                <a:gd name="connsiteY22" fmla="*/ 253100 h 699767"/>
                <a:gd name="connsiteX23" fmla="*/ 190050 w 612560"/>
                <a:gd name="connsiteY23" fmla="*/ 348907 h 699767"/>
                <a:gd name="connsiteX24" fmla="*/ 225856 w 612560"/>
                <a:gd name="connsiteY24" fmla="*/ 373506 h 699767"/>
                <a:gd name="connsiteX25" fmla="*/ 278189 w 612560"/>
                <a:gd name="connsiteY25" fmla="*/ 363148 h 699767"/>
                <a:gd name="connsiteX26" fmla="*/ 526080 w 612560"/>
                <a:gd name="connsiteY26" fmla="*/ 75728 h 699767"/>
                <a:gd name="connsiteX27" fmla="*/ 531589 w 612560"/>
                <a:gd name="connsiteY27" fmla="*/ 65370 h 699767"/>
                <a:gd name="connsiteX28" fmla="*/ 546737 w 612560"/>
                <a:gd name="connsiteY28" fmla="*/ 43361 h 699767"/>
                <a:gd name="connsiteX29" fmla="*/ 563264 w 612560"/>
                <a:gd name="connsiteY29" fmla="*/ 47245 h 699767"/>
                <a:gd name="connsiteX30" fmla="*/ 570149 w 612560"/>
                <a:gd name="connsiteY30" fmla="*/ 88675 h 699767"/>
                <a:gd name="connsiteX31" fmla="*/ 458598 w 612560"/>
                <a:gd name="connsiteY31" fmla="*/ 304887 h 699767"/>
                <a:gd name="connsiteX32" fmla="*/ 279566 w 612560"/>
                <a:gd name="connsiteY32" fmla="*/ 479670 h 699767"/>
                <a:gd name="connsiteX33" fmla="*/ 271303 w 612560"/>
                <a:gd name="connsiteY33" fmla="*/ 495207 h 699767"/>
                <a:gd name="connsiteX34" fmla="*/ 271303 w 612560"/>
                <a:gd name="connsiteY34" fmla="*/ 531458 h 699767"/>
                <a:gd name="connsiteX35" fmla="*/ 252023 w 612560"/>
                <a:gd name="connsiteY35" fmla="*/ 528868 h 699767"/>
                <a:gd name="connsiteX36" fmla="*/ 78499 w 612560"/>
                <a:gd name="connsiteY36" fmla="*/ 528868 h 699767"/>
                <a:gd name="connsiteX37" fmla="*/ 0 w 612560"/>
                <a:gd name="connsiteY37" fmla="*/ 602666 h 699767"/>
                <a:gd name="connsiteX38" fmla="*/ 0 w 612560"/>
                <a:gd name="connsiteY38" fmla="*/ 625970 h 699767"/>
                <a:gd name="connsiteX39" fmla="*/ 78499 w 612560"/>
                <a:gd name="connsiteY39" fmla="*/ 699767 h 699767"/>
                <a:gd name="connsiteX40" fmla="*/ 252023 w 612560"/>
                <a:gd name="connsiteY40" fmla="*/ 699767 h 699767"/>
                <a:gd name="connsiteX41" fmla="*/ 330521 w 612560"/>
                <a:gd name="connsiteY41" fmla="*/ 625970 h 699767"/>
                <a:gd name="connsiteX42" fmla="*/ 330521 w 612560"/>
                <a:gd name="connsiteY42" fmla="*/ 602666 h 699767"/>
                <a:gd name="connsiteX43" fmla="*/ 312618 w 612560"/>
                <a:gd name="connsiteY43" fmla="*/ 556057 h 699767"/>
                <a:gd name="connsiteX44" fmla="*/ 312618 w 612560"/>
                <a:gd name="connsiteY44" fmla="*/ 504269 h 699767"/>
                <a:gd name="connsiteX45" fmla="*/ 493028 w 612560"/>
                <a:gd name="connsiteY45" fmla="*/ 325602 h 699767"/>
                <a:gd name="connsiteX46" fmla="*/ 610087 w 612560"/>
                <a:gd name="connsiteY46" fmla="*/ 95148 h 699767"/>
                <a:gd name="connsiteX47" fmla="*/ 592184 w 612560"/>
                <a:gd name="connsiteY47" fmla="*/ 18761 h 699767"/>
                <a:gd name="connsiteX48" fmla="*/ 537097 w 612560"/>
                <a:gd name="connsiteY48" fmla="*/ 636 h 699767"/>
                <a:gd name="connsiteX49" fmla="*/ 286452 w 612560"/>
                <a:gd name="connsiteY49" fmla="*/ 622086 h 699767"/>
                <a:gd name="connsiteX50" fmla="*/ 249268 w 612560"/>
                <a:gd name="connsiteY50" fmla="*/ 657042 h 699767"/>
                <a:gd name="connsiteX51" fmla="*/ 75744 w 612560"/>
                <a:gd name="connsiteY51" fmla="*/ 657042 h 699767"/>
                <a:gd name="connsiteX52" fmla="*/ 38561 w 612560"/>
                <a:gd name="connsiteY52" fmla="*/ 622086 h 699767"/>
                <a:gd name="connsiteX53" fmla="*/ 38561 w 612560"/>
                <a:gd name="connsiteY53" fmla="*/ 598782 h 699767"/>
                <a:gd name="connsiteX54" fmla="*/ 75744 w 612560"/>
                <a:gd name="connsiteY54" fmla="*/ 563825 h 699767"/>
                <a:gd name="connsiteX55" fmla="*/ 249268 w 612560"/>
                <a:gd name="connsiteY55" fmla="*/ 563825 h 699767"/>
                <a:gd name="connsiteX56" fmla="*/ 286452 w 612560"/>
                <a:gd name="connsiteY56" fmla="*/ 598782 h 699767"/>
                <a:gd name="connsiteX57" fmla="*/ 286452 w 612560"/>
                <a:gd name="connsiteY57" fmla="*/ 622086 h 69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12560" h="699767">
                  <a:moveTo>
                    <a:pt x="537097" y="636"/>
                  </a:moveTo>
                  <a:cubicBezTo>
                    <a:pt x="509554" y="4520"/>
                    <a:pt x="498536" y="29119"/>
                    <a:pt x="490273" y="45950"/>
                  </a:cubicBezTo>
                  <a:cubicBezTo>
                    <a:pt x="488896" y="48539"/>
                    <a:pt x="487519" y="52423"/>
                    <a:pt x="486142" y="55013"/>
                  </a:cubicBezTo>
                  <a:cubicBezTo>
                    <a:pt x="443449" y="135283"/>
                    <a:pt x="367705" y="249216"/>
                    <a:pt x="250645" y="328192"/>
                  </a:cubicBezTo>
                  <a:cubicBezTo>
                    <a:pt x="245137" y="332076"/>
                    <a:pt x="236874" y="333371"/>
                    <a:pt x="231365" y="332076"/>
                  </a:cubicBezTo>
                  <a:cubicBezTo>
                    <a:pt x="225856" y="330781"/>
                    <a:pt x="223102" y="328192"/>
                    <a:pt x="223102" y="326897"/>
                  </a:cubicBezTo>
                  <a:cubicBezTo>
                    <a:pt x="214839" y="313950"/>
                    <a:pt x="232742" y="281583"/>
                    <a:pt x="239628" y="268636"/>
                  </a:cubicBezTo>
                  <a:lnTo>
                    <a:pt x="241005" y="266047"/>
                  </a:lnTo>
                  <a:cubicBezTo>
                    <a:pt x="242382" y="262163"/>
                    <a:pt x="245137" y="258279"/>
                    <a:pt x="249268" y="253100"/>
                  </a:cubicBezTo>
                  <a:cubicBezTo>
                    <a:pt x="268549" y="219438"/>
                    <a:pt x="304355" y="158588"/>
                    <a:pt x="260286" y="126220"/>
                  </a:cubicBezTo>
                  <a:cubicBezTo>
                    <a:pt x="206576" y="87380"/>
                    <a:pt x="147357" y="153409"/>
                    <a:pt x="115682" y="188366"/>
                  </a:cubicBezTo>
                  <a:cubicBezTo>
                    <a:pt x="111551" y="193544"/>
                    <a:pt x="107419" y="197428"/>
                    <a:pt x="104665" y="200018"/>
                  </a:cubicBezTo>
                  <a:cubicBezTo>
                    <a:pt x="70236" y="236269"/>
                    <a:pt x="46824" y="281583"/>
                    <a:pt x="37184" y="332076"/>
                  </a:cubicBezTo>
                  <a:cubicBezTo>
                    <a:pt x="28921" y="372211"/>
                    <a:pt x="28921" y="414936"/>
                    <a:pt x="37184" y="464134"/>
                  </a:cubicBezTo>
                  <a:cubicBezTo>
                    <a:pt x="38561" y="474492"/>
                    <a:pt x="49578" y="482260"/>
                    <a:pt x="60596" y="480965"/>
                  </a:cubicBezTo>
                  <a:cubicBezTo>
                    <a:pt x="71613" y="479670"/>
                    <a:pt x="79876" y="469313"/>
                    <a:pt x="78499" y="458955"/>
                  </a:cubicBezTo>
                  <a:cubicBezTo>
                    <a:pt x="71613" y="413641"/>
                    <a:pt x="71613" y="374801"/>
                    <a:pt x="78499" y="339844"/>
                  </a:cubicBezTo>
                  <a:cubicBezTo>
                    <a:pt x="86762" y="295825"/>
                    <a:pt x="107419" y="256984"/>
                    <a:pt x="136340" y="227206"/>
                  </a:cubicBezTo>
                  <a:cubicBezTo>
                    <a:pt x="139094" y="223322"/>
                    <a:pt x="143226" y="219438"/>
                    <a:pt x="148735" y="214259"/>
                  </a:cubicBezTo>
                  <a:cubicBezTo>
                    <a:pt x="169392" y="190955"/>
                    <a:pt x="213462" y="140462"/>
                    <a:pt x="236874" y="157293"/>
                  </a:cubicBezTo>
                  <a:cubicBezTo>
                    <a:pt x="253400" y="168945"/>
                    <a:pt x="227233" y="214259"/>
                    <a:pt x="214839" y="234974"/>
                  </a:cubicBezTo>
                  <a:cubicBezTo>
                    <a:pt x="212085" y="240153"/>
                    <a:pt x="207953" y="245332"/>
                    <a:pt x="206576" y="250511"/>
                  </a:cubicBezTo>
                  <a:lnTo>
                    <a:pt x="205199" y="253100"/>
                  </a:lnTo>
                  <a:cubicBezTo>
                    <a:pt x="192804" y="277699"/>
                    <a:pt x="170769" y="317834"/>
                    <a:pt x="190050" y="348907"/>
                  </a:cubicBezTo>
                  <a:cubicBezTo>
                    <a:pt x="196936" y="361854"/>
                    <a:pt x="210707" y="369622"/>
                    <a:pt x="225856" y="373506"/>
                  </a:cubicBezTo>
                  <a:cubicBezTo>
                    <a:pt x="243760" y="377390"/>
                    <a:pt x="263040" y="373506"/>
                    <a:pt x="278189" y="363148"/>
                  </a:cubicBezTo>
                  <a:cubicBezTo>
                    <a:pt x="402134" y="278994"/>
                    <a:pt x="482010" y="161177"/>
                    <a:pt x="526080" y="75728"/>
                  </a:cubicBezTo>
                  <a:cubicBezTo>
                    <a:pt x="527457" y="71844"/>
                    <a:pt x="528834" y="69254"/>
                    <a:pt x="531589" y="65370"/>
                  </a:cubicBezTo>
                  <a:cubicBezTo>
                    <a:pt x="535720" y="56307"/>
                    <a:pt x="541229" y="44655"/>
                    <a:pt x="546737" y="43361"/>
                  </a:cubicBezTo>
                  <a:cubicBezTo>
                    <a:pt x="556378" y="42066"/>
                    <a:pt x="560509" y="44655"/>
                    <a:pt x="563264" y="47245"/>
                  </a:cubicBezTo>
                  <a:cubicBezTo>
                    <a:pt x="571526" y="55013"/>
                    <a:pt x="574281" y="71844"/>
                    <a:pt x="570149" y="88675"/>
                  </a:cubicBezTo>
                  <a:cubicBezTo>
                    <a:pt x="556378" y="150820"/>
                    <a:pt x="519194" y="223322"/>
                    <a:pt x="458598" y="304887"/>
                  </a:cubicBezTo>
                  <a:cubicBezTo>
                    <a:pt x="407643" y="373506"/>
                    <a:pt x="348425" y="433061"/>
                    <a:pt x="279566" y="479670"/>
                  </a:cubicBezTo>
                  <a:cubicBezTo>
                    <a:pt x="274057" y="483554"/>
                    <a:pt x="271303" y="488733"/>
                    <a:pt x="271303" y="495207"/>
                  </a:cubicBezTo>
                  <a:lnTo>
                    <a:pt x="271303" y="531458"/>
                  </a:lnTo>
                  <a:cubicBezTo>
                    <a:pt x="264417" y="530163"/>
                    <a:pt x="258908" y="528868"/>
                    <a:pt x="252023" y="528868"/>
                  </a:cubicBezTo>
                  <a:lnTo>
                    <a:pt x="78499" y="528868"/>
                  </a:lnTo>
                  <a:cubicBezTo>
                    <a:pt x="35807" y="528868"/>
                    <a:pt x="0" y="562530"/>
                    <a:pt x="0" y="602666"/>
                  </a:cubicBezTo>
                  <a:lnTo>
                    <a:pt x="0" y="625970"/>
                  </a:lnTo>
                  <a:cubicBezTo>
                    <a:pt x="0" y="666105"/>
                    <a:pt x="35807" y="699767"/>
                    <a:pt x="78499" y="699767"/>
                  </a:cubicBezTo>
                  <a:lnTo>
                    <a:pt x="252023" y="699767"/>
                  </a:lnTo>
                  <a:cubicBezTo>
                    <a:pt x="294715" y="699767"/>
                    <a:pt x="330521" y="666105"/>
                    <a:pt x="330521" y="625970"/>
                  </a:cubicBezTo>
                  <a:lnTo>
                    <a:pt x="330521" y="602666"/>
                  </a:lnTo>
                  <a:cubicBezTo>
                    <a:pt x="330521" y="584540"/>
                    <a:pt x="323635" y="569004"/>
                    <a:pt x="312618" y="556057"/>
                  </a:cubicBezTo>
                  <a:lnTo>
                    <a:pt x="312618" y="504269"/>
                  </a:lnTo>
                  <a:cubicBezTo>
                    <a:pt x="381477" y="455071"/>
                    <a:pt x="442072" y="395516"/>
                    <a:pt x="493028" y="325602"/>
                  </a:cubicBezTo>
                  <a:cubicBezTo>
                    <a:pt x="556378" y="238858"/>
                    <a:pt x="594938" y="163766"/>
                    <a:pt x="610087" y="95148"/>
                  </a:cubicBezTo>
                  <a:cubicBezTo>
                    <a:pt x="615596" y="73138"/>
                    <a:pt x="612842" y="39476"/>
                    <a:pt x="592184" y="18761"/>
                  </a:cubicBezTo>
                  <a:cubicBezTo>
                    <a:pt x="577035" y="3225"/>
                    <a:pt x="557755" y="-1954"/>
                    <a:pt x="537097" y="636"/>
                  </a:cubicBezTo>
                  <a:close/>
                  <a:moveTo>
                    <a:pt x="286452" y="622086"/>
                  </a:moveTo>
                  <a:cubicBezTo>
                    <a:pt x="286452" y="641506"/>
                    <a:pt x="269926" y="657042"/>
                    <a:pt x="249268" y="657042"/>
                  </a:cubicBezTo>
                  <a:lnTo>
                    <a:pt x="75744" y="657042"/>
                  </a:lnTo>
                  <a:cubicBezTo>
                    <a:pt x="55087" y="657042"/>
                    <a:pt x="38561" y="641506"/>
                    <a:pt x="38561" y="622086"/>
                  </a:cubicBezTo>
                  <a:lnTo>
                    <a:pt x="38561" y="598782"/>
                  </a:lnTo>
                  <a:cubicBezTo>
                    <a:pt x="38561" y="579361"/>
                    <a:pt x="55087" y="563825"/>
                    <a:pt x="75744" y="563825"/>
                  </a:cubicBezTo>
                  <a:lnTo>
                    <a:pt x="249268" y="563825"/>
                  </a:lnTo>
                  <a:cubicBezTo>
                    <a:pt x="269926" y="563825"/>
                    <a:pt x="286452" y="579361"/>
                    <a:pt x="286452" y="598782"/>
                  </a:cubicBezTo>
                  <a:lnTo>
                    <a:pt x="286452" y="622086"/>
                  </a:ln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57" name="Free-form: Shape 156">
              <a:extLst>
                <a:ext uri="{FF2B5EF4-FFF2-40B4-BE49-F238E27FC236}">
                  <a16:creationId xmlns:a16="http://schemas.microsoft.com/office/drawing/2014/main" id="{A6C352FE-32A1-B88B-4C59-F77A1E658D36}"/>
                </a:ext>
              </a:extLst>
            </p:cNvPr>
            <p:cNvSpPr/>
            <p:nvPr/>
          </p:nvSpPr>
          <p:spPr>
            <a:xfrm>
              <a:off x="6822653" y="9359084"/>
              <a:ext cx="255547" cy="109833"/>
            </a:xfrm>
            <a:custGeom>
              <a:avLst/>
              <a:gdLst>
                <a:gd name="connsiteX0" fmla="*/ 251794 w 255547"/>
                <a:gd name="connsiteY0" fmla="*/ 10142 h 109833"/>
                <a:gd name="connsiteX1" fmla="*/ 222873 w 255547"/>
                <a:gd name="connsiteY1" fmla="*/ 4964 h 109833"/>
                <a:gd name="connsiteX2" fmla="*/ 125094 w 255547"/>
                <a:gd name="connsiteY2" fmla="*/ 67109 h 109833"/>
                <a:gd name="connsiteX3" fmla="*/ 32823 w 255547"/>
                <a:gd name="connsiteY3" fmla="*/ 3669 h 109833"/>
                <a:gd name="connsiteX4" fmla="*/ 3903 w 255547"/>
                <a:gd name="connsiteY4" fmla="*/ 7553 h 109833"/>
                <a:gd name="connsiteX5" fmla="*/ 8034 w 255547"/>
                <a:gd name="connsiteY5" fmla="*/ 34742 h 109833"/>
                <a:gd name="connsiteX6" fmla="*/ 111322 w 255547"/>
                <a:gd name="connsiteY6" fmla="*/ 105949 h 109833"/>
                <a:gd name="connsiteX7" fmla="*/ 123717 w 255547"/>
                <a:gd name="connsiteY7" fmla="*/ 109833 h 109833"/>
                <a:gd name="connsiteX8" fmla="*/ 134734 w 255547"/>
                <a:gd name="connsiteY8" fmla="*/ 105949 h 109833"/>
                <a:gd name="connsiteX9" fmla="*/ 244908 w 255547"/>
                <a:gd name="connsiteY9" fmla="*/ 36036 h 109833"/>
                <a:gd name="connsiteX10" fmla="*/ 251794 w 255547"/>
                <a:gd name="connsiteY10" fmla="*/ 10142 h 10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5547" h="109833">
                  <a:moveTo>
                    <a:pt x="251794" y="10142"/>
                  </a:moveTo>
                  <a:cubicBezTo>
                    <a:pt x="244908" y="1080"/>
                    <a:pt x="232513" y="-1510"/>
                    <a:pt x="222873" y="4964"/>
                  </a:cubicBezTo>
                  <a:lnTo>
                    <a:pt x="125094" y="67109"/>
                  </a:lnTo>
                  <a:lnTo>
                    <a:pt x="32823" y="3669"/>
                  </a:lnTo>
                  <a:cubicBezTo>
                    <a:pt x="23183" y="-2804"/>
                    <a:pt x="10789" y="-215"/>
                    <a:pt x="3903" y="7553"/>
                  </a:cubicBezTo>
                  <a:cubicBezTo>
                    <a:pt x="-2983" y="16616"/>
                    <a:pt x="-229" y="28268"/>
                    <a:pt x="8034" y="34742"/>
                  </a:cubicBezTo>
                  <a:lnTo>
                    <a:pt x="111322" y="105949"/>
                  </a:lnTo>
                  <a:cubicBezTo>
                    <a:pt x="115454" y="108539"/>
                    <a:pt x="119585" y="109833"/>
                    <a:pt x="123717" y="109833"/>
                  </a:cubicBezTo>
                  <a:cubicBezTo>
                    <a:pt x="127848" y="109833"/>
                    <a:pt x="131980" y="108539"/>
                    <a:pt x="134734" y="105949"/>
                  </a:cubicBezTo>
                  <a:lnTo>
                    <a:pt x="244908" y="36036"/>
                  </a:lnTo>
                  <a:cubicBezTo>
                    <a:pt x="255925" y="30857"/>
                    <a:pt x="258680" y="19205"/>
                    <a:pt x="251794" y="10142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58" name="Free-form: Shape 157">
              <a:extLst>
                <a:ext uri="{FF2B5EF4-FFF2-40B4-BE49-F238E27FC236}">
                  <a16:creationId xmlns:a16="http://schemas.microsoft.com/office/drawing/2014/main" id="{E01ECEA0-9EF2-953B-5C14-9449F2B094F7}"/>
                </a:ext>
              </a:extLst>
            </p:cNvPr>
            <p:cNvSpPr/>
            <p:nvPr/>
          </p:nvSpPr>
          <p:spPr>
            <a:xfrm>
              <a:off x="6438193" y="8773670"/>
              <a:ext cx="1034256" cy="791054"/>
            </a:xfrm>
            <a:custGeom>
              <a:avLst/>
              <a:gdLst>
                <a:gd name="connsiteX0" fmla="*/ 20658 w 1034256"/>
                <a:gd name="connsiteY0" fmla="*/ 652523 h 791054"/>
                <a:gd name="connsiteX1" fmla="*/ 206576 w 1034256"/>
                <a:gd name="connsiteY1" fmla="*/ 652523 h 791054"/>
                <a:gd name="connsiteX2" fmla="*/ 227233 w 1034256"/>
                <a:gd name="connsiteY2" fmla="*/ 633102 h 791054"/>
                <a:gd name="connsiteX3" fmla="*/ 206576 w 1034256"/>
                <a:gd name="connsiteY3" fmla="*/ 613682 h 791054"/>
                <a:gd name="connsiteX4" fmla="*/ 41315 w 1034256"/>
                <a:gd name="connsiteY4" fmla="*/ 613682 h 791054"/>
                <a:gd name="connsiteX5" fmla="*/ 41315 w 1034256"/>
                <a:gd name="connsiteY5" fmla="*/ 513991 h 791054"/>
                <a:gd name="connsiteX6" fmla="*/ 183164 w 1034256"/>
                <a:gd name="connsiteY6" fmla="*/ 433720 h 791054"/>
                <a:gd name="connsiteX7" fmla="*/ 267171 w 1034256"/>
                <a:gd name="connsiteY7" fmla="*/ 428542 h 791054"/>
                <a:gd name="connsiteX8" fmla="*/ 286452 w 1034256"/>
                <a:gd name="connsiteY8" fmla="*/ 413005 h 791054"/>
                <a:gd name="connsiteX9" fmla="*/ 337407 w 1034256"/>
                <a:gd name="connsiteY9" fmla="*/ 397469 h 791054"/>
                <a:gd name="connsiteX10" fmla="*/ 355310 w 1034256"/>
                <a:gd name="connsiteY10" fmla="*/ 457025 h 791054"/>
                <a:gd name="connsiteX11" fmla="*/ 261663 w 1034256"/>
                <a:gd name="connsiteY11" fmla="*/ 516580 h 791054"/>
                <a:gd name="connsiteX12" fmla="*/ 169392 w 1034256"/>
                <a:gd name="connsiteY12" fmla="*/ 453141 h 791054"/>
                <a:gd name="connsiteX13" fmla="*/ 140472 w 1034256"/>
                <a:gd name="connsiteY13" fmla="*/ 457025 h 791054"/>
                <a:gd name="connsiteX14" fmla="*/ 144603 w 1034256"/>
                <a:gd name="connsiteY14" fmla="*/ 484213 h 791054"/>
                <a:gd name="connsiteX15" fmla="*/ 247891 w 1034256"/>
                <a:gd name="connsiteY15" fmla="*/ 555421 h 791054"/>
                <a:gd name="connsiteX16" fmla="*/ 260286 w 1034256"/>
                <a:gd name="connsiteY16" fmla="*/ 559305 h 791054"/>
                <a:gd name="connsiteX17" fmla="*/ 271303 w 1034256"/>
                <a:gd name="connsiteY17" fmla="*/ 555421 h 791054"/>
                <a:gd name="connsiteX18" fmla="*/ 373214 w 1034256"/>
                <a:gd name="connsiteY18" fmla="*/ 490687 h 791054"/>
                <a:gd name="connsiteX19" fmla="*/ 417283 w 1034256"/>
                <a:gd name="connsiteY19" fmla="*/ 534706 h 791054"/>
                <a:gd name="connsiteX20" fmla="*/ 253400 w 1034256"/>
                <a:gd name="connsiteY20" fmla="*/ 631808 h 791054"/>
                <a:gd name="connsiteX21" fmla="*/ 247891 w 1034256"/>
                <a:gd name="connsiteY21" fmla="*/ 644754 h 791054"/>
                <a:gd name="connsiteX22" fmla="*/ 247891 w 1034256"/>
                <a:gd name="connsiteY22" fmla="*/ 771634 h 791054"/>
                <a:gd name="connsiteX23" fmla="*/ 268549 w 1034256"/>
                <a:gd name="connsiteY23" fmla="*/ 791054 h 791054"/>
                <a:gd name="connsiteX24" fmla="*/ 454467 w 1034256"/>
                <a:gd name="connsiteY24" fmla="*/ 791054 h 791054"/>
                <a:gd name="connsiteX25" fmla="*/ 475124 w 1034256"/>
                <a:gd name="connsiteY25" fmla="*/ 771634 h 791054"/>
                <a:gd name="connsiteX26" fmla="*/ 454467 w 1034256"/>
                <a:gd name="connsiteY26" fmla="*/ 752214 h 791054"/>
                <a:gd name="connsiteX27" fmla="*/ 289206 w 1034256"/>
                <a:gd name="connsiteY27" fmla="*/ 752214 h 791054"/>
                <a:gd name="connsiteX28" fmla="*/ 289206 w 1034256"/>
                <a:gd name="connsiteY28" fmla="*/ 652523 h 791054"/>
                <a:gd name="connsiteX29" fmla="*/ 429678 w 1034256"/>
                <a:gd name="connsiteY29" fmla="*/ 572252 h 791054"/>
                <a:gd name="connsiteX30" fmla="*/ 593561 w 1034256"/>
                <a:gd name="connsiteY30" fmla="*/ 572252 h 791054"/>
                <a:gd name="connsiteX31" fmla="*/ 735410 w 1034256"/>
                <a:gd name="connsiteY31" fmla="*/ 652523 h 791054"/>
                <a:gd name="connsiteX32" fmla="*/ 735410 w 1034256"/>
                <a:gd name="connsiteY32" fmla="*/ 752214 h 791054"/>
                <a:gd name="connsiteX33" fmla="*/ 570149 w 1034256"/>
                <a:gd name="connsiteY33" fmla="*/ 752214 h 791054"/>
                <a:gd name="connsiteX34" fmla="*/ 549492 w 1034256"/>
                <a:gd name="connsiteY34" fmla="*/ 771634 h 791054"/>
                <a:gd name="connsiteX35" fmla="*/ 570149 w 1034256"/>
                <a:gd name="connsiteY35" fmla="*/ 791054 h 791054"/>
                <a:gd name="connsiteX36" fmla="*/ 756068 w 1034256"/>
                <a:gd name="connsiteY36" fmla="*/ 791054 h 791054"/>
                <a:gd name="connsiteX37" fmla="*/ 776725 w 1034256"/>
                <a:gd name="connsiteY37" fmla="*/ 771634 h 791054"/>
                <a:gd name="connsiteX38" fmla="*/ 776725 w 1034256"/>
                <a:gd name="connsiteY38" fmla="*/ 644754 h 791054"/>
                <a:gd name="connsiteX39" fmla="*/ 771216 w 1034256"/>
                <a:gd name="connsiteY39" fmla="*/ 631808 h 791054"/>
                <a:gd name="connsiteX40" fmla="*/ 607333 w 1034256"/>
                <a:gd name="connsiteY40" fmla="*/ 534706 h 791054"/>
                <a:gd name="connsiteX41" fmla="*/ 654157 w 1034256"/>
                <a:gd name="connsiteY41" fmla="*/ 485508 h 791054"/>
                <a:gd name="connsiteX42" fmla="*/ 762953 w 1034256"/>
                <a:gd name="connsiteY42" fmla="*/ 555421 h 791054"/>
                <a:gd name="connsiteX43" fmla="*/ 773971 w 1034256"/>
                <a:gd name="connsiteY43" fmla="*/ 559305 h 791054"/>
                <a:gd name="connsiteX44" fmla="*/ 786365 w 1034256"/>
                <a:gd name="connsiteY44" fmla="*/ 555421 h 791054"/>
                <a:gd name="connsiteX45" fmla="*/ 889653 w 1034256"/>
                <a:gd name="connsiteY45" fmla="*/ 484213 h 791054"/>
                <a:gd name="connsiteX46" fmla="*/ 893785 w 1034256"/>
                <a:gd name="connsiteY46" fmla="*/ 457025 h 791054"/>
                <a:gd name="connsiteX47" fmla="*/ 864864 w 1034256"/>
                <a:gd name="connsiteY47" fmla="*/ 453141 h 791054"/>
                <a:gd name="connsiteX48" fmla="*/ 772594 w 1034256"/>
                <a:gd name="connsiteY48" fmla="*/ 516580 h 791054"/>
                <a:gd name="connsiteX49" fmla="*/ 674814 w 1034256"/>
                <a:gd name="connsiteY49" fmla="*/ 454435 h 791054"/>
                <a:gd name="connsiteX50" fmla="*/ 672060 w 1034256"/>
                <a:gd name="connsiteY50" fmla="*/ 453141 h 791054"/>
                <a:gd name="connsiteX51" fmla="*/ 687209 w 1034256"/>
                <a:gd name="connsiteY51" fmla="*/ 405237 h 791054"/>
                <a:gd name="connsiteX52" fmla="*/ 761576 w 1034256"/>
                <a:gd name="connsiteY52" fmla="*/ 428542 h 791054"/>
                <a:gd name="connsiteX53" fmla="*/ 767085 w 1034256"/>
                <a:gd name="connsiteY53" fmla="*/ 429836 h 791054"/>
                <a:gd name="connsiteX54" fmla="*/ 851092 w 1034256"/>
                <a:gd name="connsiteY54" fmla="*/ 435015 h 791054"/>
                <a:gd name="connsiteX55" fmla="*/ 992941 w 1034256"/>
                <a:gd name="connsiteY55" fmla="*/ 515286 h 791054"/>
                <a:gd name="connsiteX56" fmla="*/ 992941 w 1034256"/>
                <a:gd name="connsiteY56" fmla="*/ 614977 h 791054"/>
                <a:gd name="connsiteX57" fmla="*/ 827680 w 1034256"/>
                <a:gd name="connsiteY57" fmla="*/ 614977 h 791054"/>
                <a:gd name="connsiteX58" fmla="*/ 807023 w 1034256"/>
                <a:gd name="connsiteY58" fmla="*/ 634397 h 791054"/>
                <a:gd name="connsiteX59" fmla="*/ 827680 w 1034256"/>
                <a:gd name="connsiteY59" fmla="*/ 653817 h 791054"/>
                <a:gd name="connsiteX60" fmla="*/ 1013599 w 1034256"/>
                <a:gd name="connsiteY60" fmla="*/ 653817 h 791054"/>
                <a:gd name="connsiteX61" fmla="*/ 1034256 w 1034256"/>
                <a:gd name="connsiteY61" fmla="*/ 634397 h 791054"/>
                <a:gd name="connsiteX62" fmla="*/ 1034256 w 1034256"/>
                <a:gd name="connsiteY62" fmla="*/ 506223 h 791054"/>
                <a:gd name="connsiteX63" fmla="*/ 1028748 w 1034256"/>
                <a:gd name="connsiteY63" fmla="*/ 493276 h 791054"/>
                <a:gd name="connsiteX64" fmla="*/ 864864 w 1034256"/>
                <a:gd name="connsiteY64" fmla="*/ 396174 h 791054"/>
                <a:gd name="connsiteX65" fmla="*/ 950249 w 1034256"/>
                <a:gd name="connsiteY65" fmla="*/ 220097 h 791054"/>
                <a:gd name="connsiteX66" fmla="*/ 771216 w 1034256"/>
                <a:gd name="connsiteY66" fmla="*/ 12947 h 791054"/>
                <a:gd name="connsiteX67" fmla="*/ 596316 w 1034256"/>
                <a:gd name="connsiteY67" fmla="*/ 174783 h 791054"/>
                <a:gd name="connsiteX68" fmla="*/ 513685 w 1034256"/>
                <a:gd name="connsiteY68" fmla="*/ 151478 h 791054"/>
                <a:gd name="connsiteX69" fmla="*/ 440695 w 1034256"/>
                <a:gd name="connsiteY69" fmla="*/ 169604 h 791054"/>
                <a:gd name="connsiteX70" fmla="*/ 264417 w 1034256"/>
                <a:gd name="connsiteY70" fmla="*/ 0 h 791054"/>
                <a:gd name="connsiteX71" fmla="*/ 85385 w 1034256"/>
                <a:gd name="connsiteY71" fmla="*/ 207150 h 791054"/>
                <a:gd name="connsiteX72" fmla="*/ 85385 w 1034256"/>
                <a:gd name="connsiteY72" fmla="*/ 217507 h 791054"/>
                <a:gd name="connsiteX73" fmla="*/ 85385 w 1034256"/>
                <a:gd name="connsiteY73" fmla="*/ 223981 h 791054"/>
                <a:gd name="connsiteX74" fmla="*/ 188673 w 1034256"/>
                <a:gd name="connsiteY74" fmla="*/ 394880 h 791054"/>
                <a:gd name="connsiteX75" fmla="*/ 180410 w 1034256"/>
                <a:gd name="connsiteY75" fmla="*/ 394880 h 791054"/>
                <a:gd name="connsiteX76" fmla="*/ 5509 w 1034256"/>
                <a:gd name="connsiteY76" fmla="*/ 493276 h 791054"/>
                <a:gd name="connsiteX77" fmla="*/ 0 w 1034256"/>
                <a:gd name="connsiteY77" fmla="*/ 506223 h 791054"/>
                <a:gd name="connsiteX78" fmla="*/ 0 w 1034256"/>
                <a:gd name="connsiteY78" fmla="*/ 633102 h 791054"/>
                <a:gd name="connsiteX79" fmla="*/ 20658 w 1034256"/>
                <a:gd name="connsiteY79" fmla="*/ 652523 h 791054"/>
                <a:gd name="connsiteX80" fmla="*/ 512308 w 1034256"/>
                <a:gd name="connsiteY80" fmla="*/ 526938 h 791054"/>
                <a:gd name="connsiteX81" fmla="*/ 374591 w 1034256"/>
                <a:gd name="connsiteY81" fmla="*/ 365102 h 791054"/>
                <a:gd name="connsiteX82" fmla="*/ 442072 w 1034256"/>
                <a:gd name="connsiteY82" fmla="*/ 324967 h 791054"/>
                <a:gd name="connsiteX83" fmla="*/ 495782 w 1034256"/>
                <a:gd name="connsiteY83" fmla="*/ 339208 h 791054"/>
                <a:gd name="connsiteX84" fmla="*/ 509554 w 1034256"/>
                <a:gd name="connsiteY84" fmla="*/ 344387 h 791054"/>
                <a:gd name="connsiteX85" fmla="*/ 513685 w 1034256"/>
                <a:gd name="connsiteY85" fmla="*/ 344387 h 791054"/>
                <a:gd name="connsiteX86" fmla="*/ 527457 w 1034256"/>
                <a:gd name="connsiteY86" fmla="*/ 339208 h 791054"/>
                <a:gd name="connsiteX87" fmla="*/ 581167 w 1034256"/>
                <a:gd name="connsiteY87" fmla="*/ 324967 h 791054"/>
                <a:gd name="connsiteX88" fmla="*/ 648648 w 1034256"/>
                <a:gd name="connsiteY88" fmla="*/ 365102 h 791054"/>
                <a:gd name="connsiteX89" fmla="*/ 512308 w 1034256"/>
                <a:gd name="connsiteY89" fmla="*/ 526938 h 791054"/>
                <a:gd name="connsiteX90" fmla="*/ 771216 w 1034256"/>
                <a:gd name="connsiteY90" fmla="*/ 388406 h 791054"/>
                <a:gd name="connsiteX91" fmla="*/ 698226 w 1034256"/>
                <a:gd name="connsiteY91" fmla="*/ 362513 h 791054"/>
                <a:gd name="connsiteX92" fmla="*/ 692718 w 1034256"/>
                <a:gd name="connsiteY92" fmla="*/ 359923 h 791054"/>
                <a:gd name="connsiteX93" fmla="*/ 692718 w 1034256"/>
                <a:gd name="connsiteY93" fmla="*/ 357334 h 791054"/>
                <a:gd name="connsiteX94" fmla="*/ 644517 w 1034256"/>
                <a:gd name="connsiteY94" fmla="*/ 216213 h 791054"/>
                <a:gd name="connsiteX95" fmla="*/ 702358 w 1034256"/>
                <a:gd name="connsiteY95" fmla="*/ 186435 h 791054"/>
                <a:gd name="connsiteX96" fmla="*/ 756068 w 1034256"/>
                <a:gd name="connsiteY96" fmla="*/ 200677 h 791054"/>
                <a:gd name="connsiteX97" fmla="*/ 769839 w 1034256"/>
                <a:gd name="connsiteY97" fmla="*/ 205855 h 791054"/>
                <a:gd name="connsiteX98" fmla="*/ 773971 w 1034256"/>
                <a:gd name="connsiteY98" fmla="*/ 205855 h 791054"/>
                <a:gd name="connsiteX99" fmla="*/ 787742 w 1034256"/>
                <a:gd name="connsiteY99" fmla="*/ 200677 h 791054"/>
                <a:gd name="connsiteX100" fmla="*/ 841452 w 1034256"/>
                <a:gd name="connsiteY100" fmla="*/ 186435 h 791054"/>
                <a:gd name="connsiteX101" fmla="*/ 908934 w 1034256"/>
                <a:gd name="connsiteY101" fmla="*/ 226570 h 791054"/>
                <a:gd name="connsiteX102" fmla="*/ 771216 w 1034256"/>
                <a:gd name="connsiteY102" fmla="*/ 388406 h 791054"/>
                <a:gd name="connsiteX103" fmla="*/ 771216 w 1034256"/>
                <a:gd name="connsiteY103" fmla="*/ 50493 h 791054"/>
                <a:gd name="connsiteX104" fmla="*/ 903425 w 1034256"/>
                <a:gd name="connsiteY104" fmla="*/ 168309 h 791054"/>
                <a:gd name="connsiteX105" fmla="*/ 841452 w 1034256"/>
                <a:gd name="connsiteY105" fmla="*/ 147594 h 791054"/>
                <a:gd name="connsiteX106" fmla="*/ 771216 w 1034256"/>
                <a:gd name="connsiteY106" fmla="*/ 164425 h 791054"/>
                <a:gd name="connsiteX107" fmla="*/ 700981 w 1034256"/>
                <a:gd name="connsiteY107" fmla="*/ 147594 h 791054"/>
                <a:gd name="connsiteX108" fmla="*/ 639008 w 1034256"/>
                <a:gd name="connsiteY108" fmla="*/ 168309 h 791054"/>
                <a:gd name="connsiteX109" fmla="*/ 771216 w 1034256"/>
                <a:gd name="connsiteY109" fmla="*/ 50493 h 791054"/>
                <a:gd name="connsiteX110" fmla="*/ 644517 w 1034256"/>
                <a:gd name="connsiteY110" fmla="*/ 306841 h 791054"/>
                <a:gd name="connsiteX111" fmla="*/ 582544 w 1034256"/>
                <a:gd name="connsiteY111" fmla="*/ 286126 h 791054"/>
                <a:gd name="connsiteX112" fmla="*/ 512308 w 1034256"/>
                <a:gd name="connsiteY112" fmla="*/ 302957 h 791054"/>
                <a:gd name="connsiteX113" fmla="*/ 442072 w 1034256"/>
                <a:gd name="connsiteY113" fmla="*/ 286126 h 791054"/>
                <a:gd name="connsiteX114" fmla="*/ 380099 w 1034256"/>
                <a:gd name="connsiteY114" fmla="*/ 306841 h 791054"/>
                <a:gd name="connsiteX115" fmla="*/ 512308 w 1034256"/>
                <a:gd name="connsiteY115" fmla="*/ 189024 h 791054"/>
                <a:gd name="connsiteX116" fmla="*/ 644517 w 1034256"/>
                <a:gd name="connsiteY116" fmla="*/ 306841 h 791054"/>
                <a:gd name="connsiteX117" fmla="*/ 263040 w 1034256"/>
                <a:gd name="connsiteY117" fmla="*/ 37546 h 791054"/>
                <a:gd name="connsiteX118" fmla="*/ 398003 w 1034256"/>
                <a:gd name="connsiteY118" fmla="*/ 172193 h 791054"/>
                <a:gd name="connsiteX119" fmla="*/ 333276 w 1034256"/>
                <a:gd name="connsiteY119" fmla="*/ 148889 h 791054"/>
                <a:gd name="connsiteX120" fmla="*/ 263040 w 1034256"/>
                <a:gd name="connsiteY120" fmla="*/ 165720 h 791054"/>
                <a:gd name="connsiteX121" fmla="*/ 192804 w 1034256"/>
                <a:gd name="connsiteY121" fmla="*/ 148889 h 791054"/>
                <a:gd name="connsiteX122" fmla="*/ 128077 w 1034256"/>
                <a:gd name="connsiteY122" fmla="*/ 172193 h 791054"/>
                <a:gd name="connsiteX123" fmla="*/ 263040 w 1034256"/>
                <a:gd name="connsiteY123" fmla="*/ 37546 h 791054"/>
                <a:gd name="connsiteX124" fmla="*/ 126700 w 1034256"/>
                <a:gd name="connsiteY124" fmla="*/ 225276 h 791054"/>
                <a:gd name="connsiteX125" fmla="*/ 194181 w 1034256"/>
                <a:gd name="connsiteY125" fmla="*/ 186435 h 791054"/>
                <a:gd name="connsiteX126" fmla="*/ 247891 w 1034256"/>
                <a:gd name="connsiteY126" fmla="*/ 200677 h 791054"/>
                <a:gd name="connsiteX127" fmla="*/ 261663 w 1034256"/>
                <a:gd name="connsiteY127" fmla="*/ 205855 h 791054"/>
                <a:gd name="connsiteX128" fmla="*/ 265794 w 1034256"/>
                <a:gd name="connsiteY128" fmla="*/ 205855 h 791054"/>
                <a:gd name="connsiteX129" fmla="*/ 279566 w 1034256"/>
                <a:gd name="connsiteY129" fmla="*/ 200677 h 791054"/>
                <a:gd name="connsiteX130" fmla="*/ 333276 w 1034256"/>
                <a:gd name="connsiteY130" fmla="*/ 186435 h 791054"/>
                <a:gd name="connsiteX131" fmla="*/ 385608 w 1034256"/>
                <a:gd name="connsiteY131" fmla="*/ 211034 h 791054"/>
                <a:gd name="connsiteX132" fmla="*/ 333276 w 1034256"/>
                <a:gd name="connsiteY132" fmla="*/ 350860 h 791054"/>
                <a:gd name="connsiteX133" fmla="*/ 263040 w 1034256"/>
                <a:gd name="connsiteY133" fmla="*/ 374165 h 791054"/>
                <a:gd name="connsiteX134" fmla="*/ 126700 w 1034256"/>
                <a:gd name="connsiteY134" fmla="*/ 225276 h 79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034256" h="791054">
                  <a:moveTo>
                    <a:pt x="20658" y="652523"/>
                  </a:moveTo>
                  <a:lnTo>
                    <a:pt x="206576" y="652523"/>
                  </a:lnTo>
                  <a:cubicBezTo>
                    <a:pt x="217593" y="652523"/>
                    <a:pt x="227233" y="643460"/>
                    <a:pt x="227233" y="633102"/>
                  </a:cubicBezTo>
                  <a:cubicBezTo>
                    <a:pt x="227233" y="622745"/>
                    <a:pt x="217593" y="613682"/>
                    <a:pt x="206576" y="613682"/>
                  </a:cubicBezTo>
                  <a:lnTo>
                    <a:pt x="41315" y="613682"/>
                  </a:lnTo>
                  <a:lnTo>
                    <a:pt x="41315" y="513991"/>
                  </a:lnTo>
                  <a:cubicBezTo>
                    <a:pt x="59218" y="495865"/>
                    <a:pt x="121191" y="437604"/>
                    <a:pt x="183164" y="433720"/>
                  </a:cubicBezTo>
                  <a:lnTo>
                    <a:pt x="267171" y="428542"/>
                  </a:lnTo>
                  <a:cubicBezTo>
                    <a:pt x="276812" y="428542"/>
                    <a:pt x="285075" y="420774"/>
                    <a:pt x="286452" y="413005"/>
                  </a:cubicBezTo>
                  <a:cubicBezTo>
                    <a:pt x="304355" y="410416"/>
                    <a:pt x="320881" y="405237"/>
                    <a:pt x="337407" y="397469"/>
                  </a:cubicBezTo>
                  <a:cubicBezTo>
                    <a:pt x="340161" y="418184"/>
                    <a:pt x="347047" y="438899"/>
                    <a:pt x="355310" y="457025"/>
                  </a:cubicBezTo>
                  <a:lnTo>
                    <a:pt x="261663" y="516580"/>
                  </a:lnTo>
                  <a:lnTo>
                    <a:pt x="169392" y="453141"/>
                  </a:lnTo>
                  <a:cubicBezTo>
                    <a:pt x="159752" y="446667"/>
                    <a:pt x="147357" y="449257"/>
                    <a:pt x="140472" y="457025"/>
                  </a:cubicBezTo>
                  <a:cubicBezTo>
                    <a:pt x="133586" y="466088"/>
                    <a:pt x="136340" y="477740"/>
                    <a:pt x="144603" y="484213"/>
                  </a:cubicBezTo>
                  <a:lnTo>
                    <a:pt x="247891" y="555421"/>
                  </a:lnTo>
                  <a:cubicBezTo>
                    <a:pt x="252023" y="558010"/>
                    <a:pt x="256154" y="559305"/>
                    <a:pt x="260286" y="559305"/>
                  </a:cubicBezTo>
                  <a:cubicBezTo>
                    <a:pt x="264417" y="559305"/>
                    <a:pt x="268549" y="558010"/>
                    <a:pt x="271303" y="555421"/>
                  </a:cubicBezTo>
                  <a:lnTo>
                    <a:pt x="373214" y="490687"/>
                  </a:lnTo>
                  <a:cubicBezTo>
                    <a:pt x="385608" y="508812"/>
                    <a:pt x="400757" y="523054"/>
                    <a:pt x="417283" y="534706"/>
                  </a:cubicBezTo>
                  <a:cubicBezTo>
                    <a:pt x="331898" y="546358"/>
                    <a:pt x="256154" y="629218"/>
                    <a:pt x="253400" y="631808"/>
                  </a:cubicBezTo>
                  <a:cubicBezTo>
                    <a:pt x="250645" y="635692"/>
                    <a:pt x="247891" y="639576"/>
                    <a:pt x="247891" y="644754"/>
                  </a:cubicBezTo>
                  <a:lnTo>
                    <a:pt x="247891" y="771634"/>
                  </a:lnTo>
                  <a:cubicBezTo>
                    <a:pt x="247891" y="781991"/>
                    <a:pt x="257531" y="791054"/>
                    <a:pt x="268549" y="791054"/>
                  </a:cubicBezTo>
                  <a:lnTo>
                    <a:pt x="454467" y="791054"/>
                  </a:lnTo>
                  <a:cubicBezTo>
                    <a:pt x="465484" y="791054"/>
                    <a:pt x="475124" y="781991"/>
                    <a:pt x="475124" y="771634"/>
                  </a:cubicBezTo>
                  <a:cubicBezTo>
                    <a:pt x="475124" y="761276"/>
                    <a:pt x="465484" y="752214"/>
                    <a:pt x="454467" y="752214"/>
                  </a:cubicBezTo>
                  <a:lnTo>
                    <a:pt x="289206" y="752214"/>
                  </a:lnTo>
                  <a:lnTo>
                    <a:pt x="289206" y="652523"/>
                  </a:lnTo>
                  <a:cubicBezTo>
                    <a:pt x="307109" y="634397"/>
                    <a:pt x="369082" y="576136"/>
                    <a:pt x="429678" y="572252"/>
                  </a:cubicBezTo>
                  <a:lnTo>
                    <a:pt x="593561" y="572252"/>
                  </a:lnTo>
                  <a:cubicBezTo>
                    <a:pt x="654157" y="576136"/>
                    <a:pt x="717507" y="634397"/>
                    <a:pt x="735410" y="652523"/>
                  </a:cubicBezTo>
                  <a:lnTo>
                    <a:pt x="735410" y="752214"/>
                  </a:lnTo>
                  <a:lnTo>
                    <a:pt x="570149" y="752214"/>
                  </a:lnTo>
                  <a:cubicBezTo>
                    <a:pt x="559132" y="752214"/>
                    <a:pt x="549492" y="761276"/>
                    <a:pt x="549492" y="771634"/>
                  </a:cubicBezTo>
                  <a:cubicBezTo>
                    <a:pt x="549492" y="781991"/>
                    <a:pt x="559132" y="791054"/>
                    <a:pt x="570149" y="791054"/>
                  </a:cubicBezTo>
                  <a:lnTo>
                    <a:pt x="756068" y="791054"/>
                  </a:lnTo>
                  <a:cubicBezTo>
                    <a:pt x="767085" y="791054"/>
                    <a:pt x="776725" y="781991"/>
                    <a:pt x="776725" y="771634"/>
                  </a:cubicBezTo>
                  <a:lnTo>
                    <a:pt x="776725" y="644754"/>
                  </a:lnTo>
                  <a:cubicBezTo>
                    <a:pt x="776725" y="639576"/>
                    <a:pt x="775348" y="635692"/>
                    <a:pt x="771216" y="631808"/>
                  </a:cubicBezTo>
                  <a:cubicBezTo>
                    <a:pt x="768462" y="627924"/>
                    <a:pt x="692718" y="546358"/>
                    <a:pt x="607333" y="534706"/>
                  </a:cubicBezTo>
                  <a:cubicBezTo>
                    <a:pt x="625236" y="521759"/>
                    <a:pt x="641762" y="504928"/>
                    <a:pt x="654157" y="485508"/>
                  </a:cubicBezTo>
                  <a:lnTo>
                    <a:pt x="762953" y="555421"/>
                  </a:lnTo>
                  <a:cubicBezTo>
                    <a:pt x="767085" y="558010"/>
                    <a:pt x="769839" y="559305"/>
                    <a:pt x="773971" y="559305"/>
                  </a:cubicBezTo>
                  <a:cubicBezTo>
                    <a:pt x="778102" y="559305"/>
                    <a:pt x="782234" y="558010"/>
                    <a:pt x="786365" y="555421"/>
                  </a:cubicBezTo>
                  <a:lnTo>
                    <a:pt x="889653" y="484213"/>
                  </a:lnTo>
                  <a:cubicBezTo>
                    <a:pt x="899293" y="477740"/>
                    <a:pt x="900670" y="466088"/>
                    <a:pt x="893785" y="457025"/>
                  </a:cubicBezTo>
                  <a:cubicBezTo>
                    <a:pt x="886899" y="447962"/>
                    <a:pt x="874504" y="446667"/>
                    <a:pt x="864864" y="453141"/>
                  </a:cubicBezTo>
                  <a:lnTo>
                    <a:pt x="772594" y="516580"/>
                  </a:lnTo>
                  <a:lnTo>
                    <a:pt x="674814" y="454435"/>
                  </a:lnTo>
                  <a:cubicBezTo>
                    <a:pt x="673437" y="454435"/>
                    <a:pt x="673437" y="453141"/>
                    <a:pt x="672060" y="453141"/>
                  </a:cubicBezTo>
                  <a:cubicBezTo>
                    <a:pt x="678946" y="437604"/>
                    <a:pt x="683077" y="422068"/>
                    <a:pt x="687209" y="405237"/>
                  </a:cubicBezTo>
                  <a:cubicBezTo>
                    <a:pt x="710621" y="419479"/>
                    <a:pt x="735410" y="427247"/>
                    <a:pt x="761576" y="428542"/>
                  </a:cubicBezTo>
                  <a:cubicBezTo>
                    <a:pt x="762953" y="429836"/>
                    <a:pt x="765708" y="429836"/>
                    <a:pt x="767085" y="429836"/>
                  </a:cubicBezTo>
                  <a:lnTo>
                    <a:pt x="851092" y="435015"/>
                  </a:lnTo>
                  <a:cubicBezTo>
                    <a:pt x="911688" y="438899"/>
                    <a:pt x="975038" y="497160"/>
                    <a:pt x="992941" y="515286"/>
                  </a:cubicBezTo>
                  <a:lnTo>
                    <a:pt x="992941" y="614977"/>
                  </a:lnTo>
                  <a:lnTo>
                    <a:pt x="827680" y="614977"/>
                  </a:lnTo>
                  <a:cubicBezTo>
                    <a:pt x="816663" y="614977"/>
                    <a:pt x="807023" y="624039"/>
                    <a:pt x="807023" y="634397"/>
                  </a:cubicBezTo>
                  <a:cubicBezTo>
                    <a:pt x="807023" y="644754"/>
                    <a:pt x="816663" y="653817"/>
                    <a:pt x="827680" y="653817"/>
                  </a:cubicBezTo>
                  <a:lnTo>
                    <a:pt x="1013599" y="653817"/>
                  </a:lnTo>
                  <a:cubicBezTo>
                    <a:pt x="1024616" y="653817"/>
                    <a:pt x="1034256" y="644754"/>
                    <a:pt x="1034256" y="634397"/>
                  </a:cubicBezTo>
                  <a:lnTo>
                    <a:pt x="1034256" y="506223"/>
                  </a:lnTo>
                  <a:cubicBezTo>
                    <a:pt x="1034256" y="501044"/>
                    <a:pt x="1032879" y="497160"/>
                    <a:pt x="1028748" y="493276"/>
                  </a:cubicBezTo>
                  <a:cubicBezTo>
                    <a:pt x="1025993" y="489392"/>
                    <a:pt x="948871" y="407827"/>
                    <a:pt x="864864" y="396174"/>
                  </a:cubicBezTo>
                  <a:cubicBezTo>
                    <a:pt x="915819" y="359923"/>
                    <a:pt x="950249" y="293894"/>
                    <a:pt x="950249" y="220097"/>
                  </a:cubicBezTo>
                  <a:cubicBezTo>
                    <a:pt x="950249" y="106164"/>
                    <a:pt x="868996" y="12947"/>
                    <a:pt x="771216" y="12947"/>
                  </a:cubicBezTo>
                  <a:cubicBezTo>
                    <a:pt x="687209" y="12947"/>
                    <a:pt x="614219" y="81565"/>
                    <a:pt x="596316" y="174783"/>
                  </a:cubicBezTo>
                  <a:cubicBezTo>
                    <a:pt x="571526" y="159247"/>
                    <a:pt x="542606" y="151478"/>
                    <a:pt x="513685" y="151478"/>
                  </a:cubicBezTo>
                  <a:cubicBezTo>
                    <a:pt x="487519" y="151478"/>
                    <a:pt x="462730" y="157952"/>
                    <a:pt x="440695" y="169604"/>
                  </a:cubicBezTo>
                  <a:cubicBezTo>
                    <a:pt x="425546" y="72502"/>
                    <a:pt x="351179" y="0"/>
                    <a:pt x="264417" y="0"/>
                  </a:cubicBezTo>
                  <a:cubicBezTo>
                    <a:pt x="165261" y="0"/>
                    <a:pt x="85385" y="93217"/>
                    <a:pt x="85385" y="207150"/>
                  </a:cubicBezTo>
                  <a:cubicBezTo>
                    <a:pt x="85385" y="211034"/>
                    <a:pt x="85385" y="214918"/>
                    <a:pt x="85385" y="217507"/>
                  </a:cubicBezTo>
                  <a:cubicBezTo>
                    <a:pt x="85385" y="220097"/>
                    <a:pt x="85385" y="221392"/>
                    <a:pt x="85385" y="223981"/>
                  </a:cubicBezTo>
                  <a:cubicBezTo>
                    <a:pt x="90893" y="299073"/>
                    <a:pt x="132209" y="363807"/>
                    <a:pt x="188673" y="394880"/>
                  </a:cubicBezTo>
                  <a:lnTo>
                    <a:pt x="180410" y="394880"/>
                  </a:lnTo>
                  <a:cubicBezTo>
                    <a:pt x="90893" y="400059"/>
                    <a:pt x="8263" y="489392"/>
                    <a:pt x="5509" y="493276"/>
                  </a:cubicBezTo>
                  <a:cubicBezTo>
                    <a:pt x="2754" y="497160"/>
                    <a:pt x="0" y="501044"/>
                    <a:pt x="0" y="506223"/>
                  </a:cubicBezTo>
                  <a:lnTo>
                    <a:pt x="0" y="633102"/>
                  </a:lnTo>
                  <a:cubicBezTo>
                    <a:pt x="0" y="643460"/>
                    <a:pt x="8263" y="652523"/>
                    <a:pt x="20658" y="652523"/>
                  </a:cubicBezTo>
                  <a:close/>
                  <a:moveTo>
                    <a:pt x="512308" y="526938"/>
                  </a:moveTo>
                  <a:cubicBezTo>
                    <a:pt x="437941" y="526938"/>
                    <a:pt x="377345" y="454435"/>
                    <a:pt x="374591" y="365102"/>
                  </a:cubicBezTo>
                  <a:cubicBezTo>
                    <a:pt x="388362" y="350860"/>
                    <a:pt x="417283" y="324967"/>
                    <a:pt x="442072" y="324967"/>
                  </a:cubicBezTo>
                  <a:cubicBezTo>
                    <a:pt x="477879" y="324967"/>
                    <a:pt x="495782" y="339208"/>
                    <a:pt x="495782" y="339208"/>
                  </a:cubicBezTo>
                  <a:cubicBezTo>
                    <a:pt x="499914" y="343092"/>
                    <a:pt x="504045" y="344387"/>
                    <a:pt x="509554" y="344387"/>
                  </a:cubicBezTo>
                  <a:lnTo>
                    <a:pt x="513685" y="344387"/>
                  </a:lnTo>
                  <a:cubicBezTo>
                    <a:pt x="519194" y="344387"/>
                    <a:pt x="523325" y="341798"/>
                    <a:pt x="527457" y="339208"/>
                  </a:cubicBezTo>
                  <a:cubicBezTo>
                    <a:pt x="528834" y="339208"/>
                    <a:pt x="545360" y="324967"/>
                    <a:pt x="581167" y="324967"/>
                  </a:cubicBezTo>
                  <a:cubicBezTo>
                    <a:pt x="607333" y="324967"/>
                    <a:pt x="636253" y="350860"/>
                    <a:pt x="648648" y="365102"/>
                  </a:cubicBezTo>
                  <a:cubicBezTo>
                    <a:pt x="647271" y="454435"/>
                    <a:pt x="586675" y="526938"/>
                    <a:pt x="512308" y="526938"/>
                  </a:cubicBezTo>
                  <a:close/>
                  <a:moveTo>
                    <a:pt x="771216" y="388406"/>
                  </a:moveTo>
                  <a:cubicBezTo>
                    <a:pt x="745050" y="388406"/>
                    <a:pt x="720261" y="379343"/>
                    <a:pt x="698226" y="362513"/>
                  </a:cubicBezTo>
                  <a:cubicBezTo>
                    <a:pt x="696849" y="361218"/>
                    <a:pt x="694095" y="359923"/>
                    <a:pt x="692718" y="359923"/>
                  </a:cubicBezTo>
                  <a:cubicBezTo>
                    <a:pt x="692718" y="358628"/>
                    <a:pt x="692718" y="358628"/>
                    <a:pt x="692718" y="357334"/>
                  </a:cubicBezTo>
                  <a:cubicBezTo>
                    <a:pt x="692718" y="302957"/>
                    <a:pt x="674814" y="252464"/>
                    <a:pt x="644517" y="216213"/>
                  </a:cubicBezTo>
                  <a:cubicBezTo>
                    <a:pt x="665174" y="198087"/>
                    <a:pt x="685832" y="186435"/>
                    <a:pt x="702358" y="186435"/>
                  </a:cubicBezTo>
                  <a:cubicBezTo>
                    <a:pt x="738164" y="186435"/>
                    <a:pt x="756068" y="200677"/>
                    <a:pt x="756068" y="200677"/>
                  </a:cubicBezTo>
                  <a:cubicBezTo>
                    <a:pt x="760199" y="204561"/>
                    <a:pt x="764331" y="205855"/>
                    <a:pt x="769839" y="205855"/>
                  </a:cubicBezTo>
                  <a:lnTo>
                    <a:pt x="773971" y="205855"/>
                  </a:lnTo>
                  <a:cubicBezTo>
                    <a:pt x="779479" y="205855"/>
                    <a:pt x="783611" y="203266"/>
                    <a:pt x="787742" y="200677"/>
                  </a:cubicBezTo>
                  <a:cubicBezTo>
                    <a:pt x="789120" y="200677"/>
                    <a:pt x="805646" y="186435"/>
                    <a:pt x="841452" y="186435"/>
                  </a:cubicBezTo>
                  <a:cubicBezTo>
                    <a:pt x="867618" y="186435"/>
                    <a:pt x="896539" y="212329"/>
                    <a:pt x="908934" y="226570"/>
                  </a:cubicBezTo>
                  <a:cubicBezTo>
                    <a:pt x="906179" y="315904"/>
                    <a:pt x="845584" y="388406"/>
                    <a:pt x="771216" y="388406"/>
                  </a:cubicBezTo>
                  <a:close/>
                  <a:moveTo>
                    <a:pt x="771216" y="50493"/>
                  </a:moveTo>
                  <a:cubicBezTo>
                    <a:pt x="833189" y="50493"/>
                    <a:pt x="885522" y="100986"/>
                    <a:pt x="903425" y="168309"/>
                  </a:cubicBezTo>
                  <a:cubicBezTo>
                    <a:pt x="885522" y="156657"/>
                    <a:pt x="864864" y="147594"/>
                    <a:pt x="841452" y="147594"/>
                  </a:cubicBezTo>
                  <a:cubicBezTo>
                    <a:pt x="807023" y="147594"/>
                    <a:pt x="783611" y="156657"/>
                    <a:pt x="771216" y="164425"/>
                  </a:cubicBezTo>
                  <a:cubicBezTo>
                    <a:pt x="758822" y="156657"/>
                    <a:pt x="735410" y="147594"/>
                    <a:pt x="700981" y="147594"/>
                  </a:cubicBezTo>
                  <a:cubicBezTo>
                    <a:pt x="678946" y="147594"/>
                    <a:pt x="656911" y="156657"/>
                    <a:pt x="639008" y="168309"/>
                  </a:cubicBezTo>
                  <a:cubicBezTo>
                    <a:pt x="656911" y="99691"/>
                    <a:pt x="710621" y="50493"/>
                    <a:pt x="771216" y="50493"/>
                  </a:cubicBezTo>
                  <a:close/>
                  <a:moveTo>
                    <a:pt x="644517" y="306841"/>
                  </a:moveTo>
                  <a:cubicBezTo>
                    <a:pt x="626613" y="295189"/>
                    <a:pt x="605956" y="286126"/>
                    <a:pt x="582544" y="286126"/>
                  </a:cubicBezTo>
                  <a:cubicBezTo>
                    <a:pt x="548115" y="286126"/>
                    <a:pt x="524703" y="295189"/>
                    <a:pt x="512308" y="302957"/>
                  </a:cubicBezTo>
                  <a:cubicBezTo>
                    <a:pt x="499914" y="295189"/>
                    <a:pt x="476502" y="286126"/>
                    <a:pt x="442072" y="286126"/>
                  </a:cubicBezTo>
                  <a:cubicBezTo>
                    <a:pt x="418660" y="286126"/>
                    <a:pt x="398003" y="295189"/>
                    <a:pt x="380099" y="306841"/>
                  </a:cubicBezTo>
                  <a:cubicBezTo>
                    <a:pt x="398003" y="238223"/>
                    <a:pt x="450335" y="189024"/>
                    <a:pt x="512308" y="189024"/>
                  </a:cubicBezTo>
                  <a:cubicBezTo>
                    <a:pt x="574281" y="189024"/>
                    <a:pt x="626613" y="239517"/>
                    <a:pt x="644517" y="306841"/>
                  </a:cubicBezTo>
                  <a:close/>
                  <a:moveTo>
                    <a:pt x="263040" y="37546"/>
                  </a:moveTo>
                  <a:cubicBezTo>
                    <a:pt x="329144" y="37546"/>
                    <a:pt x="385608" y="94512"/>
                    <a:pt x="398003" y="172193"/>
                  </a:cubicBezTo>
                  <a:cubicBezTo>
                    <a:pt x="378722" y="159247"/>
                    <a:pt x="356688" y="148889"/>
                    <a:pt x="333276" y="148889"/>
                  </a:cubicBezTo>
                  <a:cubicBezTo>
                    <a:pt x="298846" y="148889"/>
                    <a:pt x="275434" y="157952"/>
                    <a:pt x="263040" y="165720"/>
                  </a:cubicBezTo>
                  <a:cubicBezTo>
                    <a:pt x="250645" y="157952"/>
                    <a:pt x="227233" y="148889"/>
                    <a:pt x="192804" y="148889"/>
                  </a:cubicBezTo>
                  <a:cubicBezTo>
                    <a:pt x="168015" y="148889"/>
                    <a:pt x="145980" y="159247"/>
                    <a:pt x="128077" y="172193"/>
                  </a:cubicBezTo>
                  <a:cubicBezTo>
                    <a:pt x="140472" y="94512"/>
                    <a:pt x="196936" y="37546"/>
                    <a:pt x="263040" y="37546"/>
                  </a:cubicBezTo>
                  <a:close/>
                  <a:moveTo>
                    <a:pt x="126700" y="225276"/>
                  </a:moveTo>
                  <a:cubicBezTo>
                    <a:pt x="140472" y="211034"/>
                    <a:pt x="168015" y="186435"/>
                    <a:pt x="194181" y="186435"/>
                  </a:cubicBezTo>
                  <a:cubicBezTo>
                    <a:pt x="229988" y="186435"/>
                    <a:pt x="247891" y="200677"/>
                    <a:pt x="247891" y="200677"/>
                  </a:cubicBezTo>
                  <a:cubicBezTo>
                    <a:pt x="252023" y="204561"/>
                    <a:pt x="256154" y="205855"/>
                    <a:pt x="261663" y="205855"/>
                  </a:cubicBezTo>
                  <a:lnTo>
                    <a:pt x="265794" y="205855"/>
                  </a:lnTo>
                  <a:cubicBezTo>
                    <a:pt x="271303" y="205855"/>
                    <a:pt x="275434" y="203266"/>
                    <a:pt x="279566" y="200677"/>
                  </a:cubicBezTo>
                  <a:cubicBezTo>
                    <a:pt x="280943" y="200677"/>
                    <a:pt x="297469" y="186435"/>
                    <a:pt x="333276" y="186435"/>
                  </a:cubicBezTo>
                  <a:cubicBezTo>
                    <a:pt x="348425" y="186435"/>
                    <a:pt x="366328" y="195498"/>
                    <a:pt x="385608" y="211034"/>
                  </a:cubicBezTo>
                  <a:cubicBezTo>
                    <a:pt x="353933" y="247285"/>
                    <a:pt x="334653" y="296484"/>
                    <a:pt x="333276" y="350860"/>
                  </a:cubicBezTo>
                  <a:cubicBezTo>
                    <a:pt x="312618" y="366397"/>
                    <a:pt x="287829" y="374165"/>
                    <a:pt x="263040" y="374165"/>
                  </a:cubicBezTo>
                  <a:cubicBezTo>
                    <a:pt x="192804" y="375459"/>
                    <a:pt x="133586" y="309430"/>
                    <a:pt x="126700" y="225276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59" name="Free-form: Shape 158">
              <a:extLst>
                <a:ext uri="{FF2B5EF4-FFF2-40B4-BE49-F238E27FC236}">
                  <a16:creationId xmlns:a16="http://schemas.microsoft.com/office/drawing/2014/main" id="{AF73C04E-CDB6-9917-5595-09F5D5F1F5D9}"/>
                </a:ext>
              </a:extLst>
            </p:cNvPr>
            <p:cNvSpPr/>
            <p:nvPr/>
          </p:nvSpPr>
          <p:spPr>
            <a:xfrm>
              <a:off x="6265358" y="8796327"/>
              <a:ext cx="137717" cy="128821"/>
            </a:xfrm>
            <a:custGeom>
              <a:avLst/>
              <a:gdLst>
                <a:gd name="connsiteX0" fmla="*/ 101222 w 137717"/>
                <a:gd name="connsiteY0" fmla="*/ 123643 h 128821"/>
                <a:gd name="connsiteX1" fmla="*/ 116371 w 137717"/>
                <a:gd name="connsiteY1" fmla="*/ 128821 h 128821"/>
                <a:gd name="connsiteX2" fmla="*/ 131520 w 137717"/>
                <a:gd name="connsiteY2" fmla="*/ 123643 h 128821"/>
                <a:gd name="connsiteX3" fmla="*/ 131520 w 137717"/>
                <a:gd name="connsiteY3" fmla="*/ 96454 h 128821"/>
                <a:gd name="connsiteX4" fmla="*/ 35118 w 137717"/>
                <a:gd name="connsiteY4" fmla="*/ 5826 h 128821"/>
                <a:gd name="connsiteX5" fmla="*/ 6197 w 137717"/>
                <a:gd name="connsiteY5" fmla="*/ 5826 h 128821"/>
                <a:gd name="connsiteX6" fmla="*/ 6197 w 137717"/>
                <a:gd name="connsiteY6" fmla="*/ 33015 h 128821"/>
                <a:gd name="connsiteX7" fmla="*/ 101222 w 137717"/>
                <a:gd name="connsiteY7" fmla="*/ 123643 h 12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717" h="128821">
                  <a:moveTo>
                    <a:pt x="101222" y="123643"/>
                  </a:moveTo>
                  <a:cubicBezTo>
                    <a:pt x="105354" y="127527"/>
                    <a:pt x="110862" y="128821"/>
                    <a:pt x="116371" y="128821"/>
                  </a:cubicBezTo>
                  <a:cubicBezTo>
                    <a:pt x="121880" y="128821"/>
                    <a:pt x="127388" y="127527"/>
                    <a:pt x="131520" y="123643"/>
                  </a:cubicBezTo>
                  <a:cubicBezTo>
                    <a:pt x="139783" y="115875"/>
                    <a:pt x="139783" y="104222"/>
                    <a:pt x="131520" y="96454"/>
                  </a:cubicBezTo>
                  <a:lnTo>
                    <a:pt x="35118" y="5826"/>
                  </a:lnTo>
                  <a:cubicBezTo>
                    <a:pt x="26855" y="-1942"/>
                    <a:pt x="14460" y="-1942"/>
                    <a:pt x="6197" y="5826"/>
                  </a:cubicBezTo>
                  <a:cubicBezTo>
                    <a:pt x="-2066" y="13594"/>
                    <a:pt x="-2066" y="25246"/>
                    <a:pt x="6197" y="33015"/>
                  </a:cubicBezTo>
                  <a:lnTo>
                    <a:pt x="101222" y="123643"/>
                  </a:ln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0" name="Free-form: Shape 159">
              <a:extLst>
                <a:ext uri="{FF2B5EF4-FFF2-40B4-BE49-F238E27FC236}">
                  <a16:creationId xmlns:a16="http://schemas.microsoft.com/office/drawing/2014/main" id="{8AA0A36C-5650-47E2-78D7-5408435DF923}"/>
                </a:ext>
              </a:extLst>
            </p:cNvPr>
            <p:cNvSpPr/>
            <p:nvPr/>
          </p:nvSpPr>
          <p:spPr>
            <a:xfrm>
              <a:off x="6263981" y="9186028"/>
              <a:ext cx="137901" cy="128821"/>
            </a:xfrm>
            <a:custGeom>
              <a:avLst/>
              <a:gdLst>
                <a:gd name="connsiteX0" fmla="*/ 131520 w 137901"/>
                <a:gd name="connsiteY0" fmla="*/ 5826 h 128821"/>
                <a:gd name="connsiteX1" fmla="*/ 102599 w 137901"/>
                <a:gd name="connsiteY1" fmla="*/ 5826 h 128821"/>
                <a:gd name="connsiteX2" fmla="*/ 6197 w 137901"/>
                <a:gd name="connsiteY2" fmla="*/ 96454 h 128821"/>
                <a:gd name="connsiteX3" fmla="*/ 6197 w 137901"/>
                <a:gd name="connsiteY3" fmla="*/ 123643 h 128821"/>
                <a:gd name="connsiteX4" fmla="*/ 21346 w 137901"/>
                <a:gd name="connsiteY4" fmla="*/ 128821 h 128821"/>
                <a:gd name="connsiteX5" fmla="*/ 36495 w 137901"/>
                <a:gd name="connsiteY5" fmla="*/ 123643 h 128821"/>
                <a:gd name="connsiteX6" fmla="*/ 132897 w 137901"/>
                <a:gd name="connsiteY6" fmla="*/ 33015 h 128821"/>
                <a:gd name="connsiteX7" fmla="*/ 131520 w 137901"/>
                <a:gd name="connsiteY7" fmla="*/ 5826 h 12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901" h="128821">
                  <a:moveTo>
                    <a:pt x="131520" y="5826"/>
                  </a:moveTo>
                  <a:cubicBezTo>
                    <a:pt x="123257" y="-1942"/>
                    <a:pt x="110862" y="-1942"/>
                    <a:pt x="102599" y="5826"/>
                  </a:cubicBezTo>
                  <a:lnTo>
                    <a:pt x="6197" y="96454"/>
                  </a:lnTo>
                  <a:cubicBezTo>
                    <a:pt x="-2066" y="104222"/>
                    <a:pt x="-2066" y="115875"/>
                    <a:pt x="6197" y="123643"/>
                  </a:cubicBezTo>
                  <a:cubicBezTo>
                    <a:pt x="10329" y="127527"/>
                    <a:pt x="15837" y="128821"/>
                    <a:pt x="21346" y="128821"/>
                  </a:cubicBezTo>
                  <a:cubicBezTo>
                    <a:pt x="26855" y="128821"/>
                    <a:pt x="32364" y="127527"/>
                    <a:pt x="36495" y="123643"/>
                  </a:cubicBezTo>
                  <a:lnTo>
                    <a:pt x="132897" y="33015"/>
                  </a:lnTo>
                  <a:cubicBezTo>
                    <a:pt x="139783" y="25246"/>
                    <a:pt x="139783" y="12300"/>
                    <a:pt x="131520" y="5826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1" name="Free-form: Shape 160">
              <a:extLst>
                <a:ext uri="{FF2B5EF4-FFF2-40B4-BE49-F238E27FC236}">
                  <a16:creationId xmlns:a16="http://schemas.microsoft.com/office/drawing/2014/main" id="{FB6A5FCC-F859-B19A-E1E0-0F99C47F3A00}"/>
                </a:ext>
              </a:extLst>
            </p:cNvPr>
            <p:cNvSpPr/>
            <p:nvPr/>
          </p:nvSpPr>
          <p:spPr>
            <a:xfrm>
              <a:off x="6195811" y="9036492"/>
              <a:ext cx="179032" cy="38840"/>
            </a:xfrm>
            <a:custGeom>
              <a:avLst/>
              <a:gdLst>
                <a:gd name="connsiteX0" fmla="*/ 179032 w 179032"/>
                <a:gd name="connsiteY0" fmla="*/ 19420 h 38840"/>
                <a:gd name="connsiteX1" fmla="*/ 158375 w 179032"/>
                <a:gd name="connsiteY1" fmla="*/ 0 h 38840"/>
                <a:gd name="connsiteX2" fmla="*/ 20658 w 179032"/>
                <a:gd name="connsiteY2" fmla="*/ 0 h 38840"/>
                <a:gd name="connsiteX3" fmla="*/ 0 w 179032"/>
                <a:gd name="connsiteY3" fmla="*/ 19420 h 38840"/>
                <a:gd name="connsiteX4" fmla="*/ 20658 w 179032"/>
                <a:gd name="connsiteY4" fmla="*/ 38841 h 38840"/>
                <a:gd name="connsiteX5" fmla="*/ 159752 w 179032"/>
                <a:gd name="connsiteY5" fmla="*/ 38841 h 38840"/>
                <a:gd name="connsiteX6" fmla="*/ 179032 w 179032"/>
                <a:gd name="connsiteY6" fmla="*/ 19420 h 3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032" h="38840">
                  <a:moveTo>
                    <a:pt x="179032" y="19420"/>
                  </a:moveTo>
                  <a:cubicBezTo>
                    <a:pt x="179032" y="9063"/>
                    <a:pt x="169392" y="0"/>
                    <a:pt x="158375" y="0"/>
                  </a:cubicBezTo>
                  <a:lnTo>
                    <a:pt x="20658" y="0"/>
                  </a:lnTo>
                  <a:cubicBezTo>
                    <a:pt x="9640" y="0"/>
                    <a:pt x="0" y="9063"/>
                    <a:pt x="0" y="19420"/>
                  </a:cubicBezTo>
                  <a:cubicBezTo>
                    <a:pt x="0" y="29778"/>
                    <a:pt x="9640" y="38841"/>
                    <a:pt x="20658" y="38841"/>
                  </a:cubicBezTo>
                  <a:lnTo>
                    <a:pt x="159752" y="38841"/>
                  </a:lnTo>
                  <a:cubicBezTo>
                    <a:pt x="170769" y="38841"/>
                    <a:pt x="179032" y="29778"/>
                    <a:pt x="179032" y="19420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2" name="Free-form: Shape 161">
              <a:extLst>
                <a:ext uri="{FF2B5EF4-FFF2-40B4-BE49-F238E27FC236}">
                  <a16:creationId xmlns:a16="http://schemas.microsoft.com/office/drawing/2014/main" id="{A45A56C9-7D1D-D2C8-732A-44A5EA4E825C}"/>
                </a:ext>
              </a:extLst>
            </p:cNvPr>
            <p:cNvSpPr/>
            <p:nvPr/>
          </p:nvSpPr>
          <p:spPr>
            <a:xfrm>
              <a:off x="7495173" y="8796327"/>
              <a:ext cx="137717" cy="128821"/>
            </a:xfrm>
            <a:custGeom>
              <a:avLst/>
              <a:gdLst>
                <a:gd name="connsiteX0" fmla="*/ 19969 w 137717"/>
                <a:gd name="connsiteY0" fmla="*/ 128821 h 128821"/>
                <a:gd name="connsiteX1" fmla="*/ 35118 w 137717"/>
                <a:gd name="connsiteY1" fmla="*/ 123643 h 128821"/>
                <a:gd name="connsiteX2" fmla="*/ 131520 w 137717"/>
                <a:gd name="connsiteY2" fmla="*/ 33015 h 128821"/>
                <a:gd name="connsiteX3" fmla="*/ 131520 w 137717"/>
                <a:gd name="connsiteY3" fmla="*/ 5826 h 128821"/>
                <a:gd name="connsiteX4" fmla="*/ 102599 w 137717"/>
                <a:gd name="connsiteY4" fmla="*/ 5826 h 128821"/>
                <a:gd name="connsiteX5" fmla="*/ 6197 w 137717"/>
                <a:gd name="connsiteY5" fmla="*/ 96454 h 128821"/>
                <a:gd name="connsiteX6" fmla="*/ 6197 w 137717"/>
                <a:gd name="connsiteY6" fmla="*/ 123643 h 128821"/>
                <a:gd name="connsiteX7" fmla="*/ 19969 w 137717"/>
                <a:gd name="connsiteY7" fmla="*/ 128821 h 12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717" h="128821">
                  <a:moveTo>
                    <a:pt x="19969" y="128821"/>
                  </a:moveTo>
                  <a:cubicBezTo>
                    <a:pt x="25478" y="128821"/>
                    <a:pt x="30986" y="127527"/>
                    <a:pt x="35118" y="123643"/>
                  </a:cubicBezTo>
                  <a:lnTo>
                    <a:pt x="131520" y="33015"/>
                  </a:lnTo>
                  <a:cubicBezTo>
                    <a:pt x="139783" y="25246"/>
                    <a:pt x="139783" y="13594"/>
                    <a:pt x="131520" y="5826"/>
                  </a:cubicBezTo>
                  <a:cubicBezTo>
                    <a:pt x="123257" y="-1942"/>
                    <a:pt x="110862" y="-1942"/>
                    <a:pt x="102599" y="5826"/>
                  </a:cubicBezTo>
                  <a:lnTo>
                    <a:pt x="6197" y="96454"/>
                  </a:lnTo>
                  <a:cubicBezTo>
                    <a:pt x="-2066" y="104222"/>
                    <a:pt x="-2066" y="115875"/>
                    <a:pt x="6197" y="123643"/>
                  </a:cubicBezTo>
                  <a:cubicBezTo>
                    <a:pt x="8951" y="127527"/>
                    <a:pt x="14460" y="128821"/>
                    <a:pt x="19969" y="128821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3" name="Free-form: Shape 162">
              <a:extLst>
                <a:ext uri="{FF2B5EF4-FFF2-40B4-BE49-F238E27FC236}">
                  <a16:creationId xmlns:a16="http://schemas.microsoft.com/office/drawing/2014/main" id="{D7B337AE-EFD1-EAED-6062-BDAA3463E87D}"/>
                </a:ext>
              </a:extLst>
            </p:cNvPr>
            <p:cNvSpPr/>
            <p:nvPr/>
          </p:nvSpPr>
          <p:spPr>
            <a:xfrm>
              <a:off x="7493796" y="9186028"/>
              <a:ext cx="139094" cy="128821"/>
            </a:xfrm>
            <a:custGeom>
              <a:avLst/>
              <a:gdLst>
                <a:gd name="connsiteX0" fmla="*/ 35118 w 139094"/>
                <a:gd name="connsiteY0" fmla="*/ 5826 h 128821"/>
                <a:gd name="connsiteX1" fmla="*/ 6197 w 139094"/>
                <a:gd name="connsiteY1" fmla="*/ 5826 h 128821"/>
                <a:gd name="connsiteX2" fmla="*/ 6197 w 139094"/>
                <a:gd name="connsiteY2" fmla="*/ 33015 h 128821"/>
                <a:gd name="connsiteX3" fmla="*/ 102599 w 139094"/>
                <a:gd name="connsiteY3" fmla="*/ 123643 h 128821"/>
                <a:gd name="connsiteX4" fmla="*/ 117748 w 139094"/>
                <a:gd name="connsiteY4" fmla="*/ 128821 h 128821"/>
                <a:gd name="connsiteX5" fmla="*/ 132897 w 139094"/>
                <a:gd name="connsiteY5" fmla="*/ 123643 h 128821"/>
                <a:gd name="connsiteX6" fmla="*/ 132897 w 139094"/>
                <a:gd name="connsiteY6" fmla="*/ 96454 h 128821"/>
                <a:gd name="connsiteX7" fmla="*/ 35118 w 139094"/>
                <a:gd name="connsiteY7" fmla="*/ 5826 h 12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94" h="128821">
                  <a:moveTo>
                    <a:pt x="35118" y="5826"/>
                  </a:moveTo>
                  <a:cubicBezTo>
                    <a:pt x="26855" y="-1942"/>
                    <a:pt x="14460" y="-1942"/>
                    <a:pt x="6197" y="5826"/>
                  </a:cubicBezTo>
                  <a:cubicBezTo>
                    <a:pt x="-2066" y="13594"/>
                    <a:pt x="-2066" y="25246"/>
                    <a:pt x="6197" y="33015"/>
                  </a:cubicBezTo>
                  <a:lnTo>
                    <a:pt x="102599" y="123643"/>
                  </a:lnTo>
                  <a:cubicBezTo>
                    <a:pt x="106731" y="127527"/>
                    <a:pt x="112240" y="128821"/>
                    <a:pt x="117748" y="128821"/>
                  </a:cubicBezTo>
                  <a:cubicBezTo>
                    <a:pt x="123257" y="128821"/>
                    <a:pt x="128766" y="127527"/>
                    <a:pt x="132897" y="123643"/>
                  </a:cubicBezTo>
                  <a:cubicBezTo>
                    <a:pt x="141160" y="115875"/>
                    <a:pt x="141160" y="104222"/>
                    <a:pt x="132897" y="96454"/>
                  </a:cubicBezTo>
                  <a:lnTo>
                    <a:pt x="35118" y="5826"/>
                  </a:ln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4" name="Free-form: Shape 163">
              <a:extLst>
                <a:ext uri="{FF2B5EF4-FFF2-40B4-BE49-F238E27FC236}">
                  <a16:creationId xmlns:a16="http://schemas.microsoft.com/office/drawing/2014/main" id="{D14E92E5-90EF-812F-0CEF-C37C0BA82B03}"/>
                </a:ext>
              </a:extLst>
            </p:cNvPr>
            <p:cNvSpPr/>
            <p:nvPr/>
          </p:nvSpPr>
          <p:spPr>
            <a:xfrm>
              <a:off x="7519273" y="9036492"/>
              <a:ext cx="180409" cy="38840"/>
            </a:xfrm>
            <a:custGeom>
              <a:avLst/>
              <a:gdLst>
                <a:gd name="connsiteX0" fmla="*/ 159752 w 180409"/>
                <a:gd name="connsiteY0" fmla="*/ 0 h 38840"/>
                <a:gd name="connsiteX1" fmla="*/ 20658 w 180409"/>
                <a:gd name="connsiteY1" fmla="*/ 0 h 38840"/>
                <a:gd name="connsiteX2" fmla="*/ 0 w 180409"/>
                <a:gd name="connsiteY2" fmla="*/ 19420 h 38840"/>
                <a:gd name="connsiteX3" fmla="*/ 20658 w 180409"/>
                <a:gd name="connsiteY3" fmla="*/ 38841 h 38840"/>
                <a:gd name="connsiteX4" fmla="*/ 159752 w 180409"/>
                <a:gd name="connsiteY4" fmla="*/ 38841 h 38840"/>
                <a:gd name="connsiteX5" fmla="*/ 180410 w 180409"/>
                <a:gd name="connsiteY5" fmla="*/ 19420 h 38840"/>
                <a:gd name="connsiteX6" fmla="*/ 159752 w 180409"/>
                <a:gd name="connsiteY6" fmla="*/ 0 h 3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409" h="38840">
                  <a:moveTo>
                    <a:pt x="159752" y="0"/>
                  </a:moveTo>
                  <a:lnTo>
                    <a:pt x="20658" y="0"/>
                  </a:lnTo>
                  <a:cubicBezTo>
                    <a:pt x="9640" y="0"/>
                    <a:pt x="0" y="9063"/>
                    <a:pt x="0" y="19420"/>
                  </a:cubicBezTo>
                  <a:cubicBezTo>
                    <a:pt x="0" y="29778"/>
                    <a:pt x="9640" y="38841"/>
                    <a:pt x="20658" y="38841"/>
                  </a:cubicBezTo>
                  <a:lnTo>
                    <a:pt x="159752" y="38841"/>
                  </a:lnTo>
                  <a:cubicBezTo>
                    <a:pt x="170769" y="38841"/>
                    <a:pt x="180410" y="29778"/>
                    <a:pt x="180410" y="19420"/>
                  </a:cubicBezTo>
                  <a:cubicBezTo>
                    <a:pt x="180410" y="9063"/>
                    <a:pt x="172147" y="0"/>
                    <a:pt x="159752" y="0"/>
                  </a:cubicBez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5" name="Free-form: Shape 164">
              <a:extLst>
                <a:ext uri="{FF2B5EF4-FFF2-40B4-BE49-F238E27FC236}">
                  <a16:creationId xmlns:a16="http://schemas.microsoft.com/office/drawing/2014/main" id="{670E6ADE-7FE2-7FAC-CCAF-EFB2870B3985}"/>
                </a:ext>
              </a:extLst>
            </p:cNvPr>
            <p:cNvSpPr/>
            <p:nvPr/>
          </p:nvSpPr>
          <p:spPr>
            <a:xfrm>
              <a:off x="6317283" y="9476861"/>
              <a:ext cx="612560" cy="697661"/>
            </a:xfrm>
            <a:custGeom>
              <a:avLst/>
              <a:gdLst>
                <a:gd name="connsiteX0" fmla="*/ 532685 w 612560"/>
                <a:gd name="connsiteY0" fmla="*/ 529352 h 697661"/>
                <a:gd name="connsiteX1" fmla="*/ 359161 w 612560"/>
                <a:gd name="connsiteY1" fmla="*/ 529352 h 697661"/>
                <a:gd name="connsiteX2" fmla="*/ 339880 w 612560"/>
                <a:gd name="connsiteY2" fmla="*/ 531941 h 697661"/>
                <a:gd name="connsiteX3" fmla="*/ 339880 w 612560"/>
                <a:gd name="connsiteY3" fmla="*/ 495690 h 697661"/>
                <a:gd name="connsiteX4" fmla="*/ 331617 w 612560"/>
                <a:gd name="connsiteY4" fmla="*/ 480154 h 697661"/>
                <a:gd name="connsiteX5" fmla="*/ 152585 w 612560"/>
                <a:gd name="connsiteY5" fmla="*/ 305371 h 697661"/>
                <a:gd name="connsiteX6" fmla="*/ 41034 w 612560"/>
                <a:gd name="connsiteY6" fmla="*/ 89158 h 697661"/>
                <a:gd name="connsiteX7" fmla="*/ 47920 w 612560"/>
                <a:gd name="connsiteY7" fmla="*/ 47728 h 697661"/>
                <a:gd name="connsiteX8" fmla="*/ 64446 w 612560"/>
                <a:gd name="connsiteY8" fmla="*/ 43844 h 697661"/>
                <a:gd name="connsiteX9" fmla="*/ 79595 w 612560"/>
                <a:gd name="connsiteY9" fmla="*/ 65854 h 697661"/>
                <a:gd name="connsiteX10" fmla="*/ 85104 w 612560"/>
                <a:gd name="connsiteY10" fmla="*/ 76211 h 697661"/>
                <a:gd name="connsiteX11" fmla="*/ 332995 w 612560"/>
                <a:gd name="connsiteY11" fmla="*/ 363632 h 697661"/>
                <a:gd name="connsiteX12" fmla="*/ 385327 w 612560"/>
                <a:gd name="connsiteY12" fmla="*/ 373990 h 697661"/>
                <a:gd name="connsiteX13" fmla="*/ 421134 w 612560"/>
                <a:gd name="connsiteY13" fmla="*/ 349390 h 697661"/>
                <a:gd name="connsiteX14" fmla="*/ 405985 w 612560"/>
                <a:gd name="connsiteY14" fmla="*/ 253584 h 697661"/>
                <a:gd name="connsiteX15" fmla="*/ 404608 w 612560"/>
                <a:gd name="connsiteY15" fmla="*/ 250994 h 697661"/>
                <a:gd name="connsiteX16" fmla="*/ 396345 w 612560"/>
                <a:gd name="connsiteY16" fmla="*/ 235458 h 697661"/>
                <a:gd name="connsiteX17" fmla="*/ 374310 w 612560"/>
                <a:gd name="connsiteY17" fmla="*/ 157777 h 697661"/>
                <a:gd name="connsiteX18" fmla="*/ 462449 w 612560"/>
                <a:gd name="connsiteY18" fmla="*/ 214743 h 697661"/>
                <a:gd name="connsiteX19" fmla="*/ 474843 w 612560"/>
                <a:gd name="connsiteY19" fmla="*/ 227690 h 697661"/>
                <a:gd name="connsiteX20" fmla="*/ 532685 w 612560"/>
                <a:gd name="connsiteY20" fmla="*/ 340328 h 697661"/>
                <a:gd name="connsiteX21" fmla="*/ 532685 w 612560"/>
                <a:gd name="connsiteY21" fmla="*/ 459439 h 697661"/>
                <a:gd name="connsiteX22" fmla="*/ 550588 w 612560"/>
                <a:gd name="connsiteY22" fmla="*/ 481449 h 697661"/>
                <a:gd name="connsiteX23" fmla="*/ 574000 w 612560"/>
                <a:gd name="connsiteY23" fmla="*/ 464618 h 697661"/>
                <a:gd name="connsiteX24" fmla="*/ 574000 w 612560"/>
                <a:gd name="connsiteY24" fmla="*/ 332560 h 697661"/>
                <a:gd name="connsiteX25" fmla="*/ 506518 w 612560"/>
                <a:gd name="connsiteY25" fmla="*/ 200501 h 697661"/>
                <a:gd name="connsiteX26" fmla="*/ 495501 w 612560"/>
                <a:gd name="connsiteY26" fmla="*/ 188849 h 697661"/>
                <a:gd name="connsiteX27" fmla="*/ 350898 w 612560"/>
                <a:gd name="connsiteY27" fmla="*/ 126704 h 697661"/>
                <a:gd name="connsiteX28" fmla="*/ 361915 w 612560"/>
                <a:gd name="connsiteY28" fmla="*/ 253584 h 697661"/>
                <a:gd name="connsiteX29" fmla="*/ 370178 w 612560"/>
                <a:gd name="connsiteY29" fmla="*/ 266530 h 697661"/>
                <a:gd name="connsiteX30" fmla="*/ 371555 w 612560"/>
                <a:gd name="connsiteY30" fmla="*/ 269120 h 697661"/>
                <a:gd name="connsiteX31" fmla="*/ 388081 w 612560"/>
                <a:gd name="connsiteY31" fmla="*/ 327381 h 697661"/>
                <a:gd name="connsiteX32" fmla="*/ 379818 w 612560"/>
                <a:gd name="connsiteY32" fmla="*/ 332560 h 697661"/>
                <a:gd name="connsiteX33" fmla="*/ 360538 w 612560"/>
                <a:gd name="connsiteY33" fmla="*/ 328675 h 697661"/>
                <a:gd name="connsiteX34" fmla="*/ 125042 w 612560"/>
                <a:gd name="connsiteY34" fmla="*/ 55496 h 697661"/>
                <a:gd name="connsiteX35" fmla="*/ 120910 w 612560"/>
                <a:gd name="connsiteY35" fmla="*/ 46434 h 697661"/>
                <a:gd name="connsiteX36" fmla="*/ 74086 w 612560"/>
                <a:gd name="connsiteY36" fmla="*/ 1119 h 697661"/>
                <a:gd name="connsiteX37" fmla="*/ 20377 w 612560"/>
                <a:gd name="connsiteY37" fmla="*/ 16656 h 697661"/>
                <a:gd name="connsiteX38" fmla="*/ 2473 w 612560"/>
                <a:gd name="connsiteY38" fmla="*/ 93042 h 697661"/>
                <a:gd name="connsiteX39" fmla="*/ 119533 w 612560"/>
                <a:gd name="connsiteY39" fmla="*/ 323497 h 697661"/>
                <a:gd name="connsiteX40" fmla="*/ 299942 w 612560"/>
                <a:gd name="connsiteY40" fmla="*/ 502164 h 697661"/>
                <a:gd name="connsiteX41" fmla="*/ 299942 w 612560"/>
                <a:gd name="connsiteY41" fmla="*/ 553951 h 697661"/>
                <a:gd name="connsiteX42" fmla="*/ 282039 w 612560"/>
                <a:gd name="connsiteY42" fmla="*/ 600560 h 697661"/>
                <a:gd name="connsiteX43" fmla="*/ 282039 w 612560"/>
                <a:gd name="connsiteY43" fmla="*/ 623864 h 697661"/>
                <a:gd name="connsiteX44" fmla="*/ 360538 w 612560"/>
                <a:gd name="connsiteY44" fmla="*/ 697662 h 697661"/>
                <a:gd name="connsiteX45" fmla="*/ 534062 w 612560"/>
                <a:gd name="connsiteY45" fmla="*/ 697662 h 697661"/>
                <a:gd name="connsiteX46" fmla="*/ 612560 w 612560"/>
                <a:gd name="connsiteY46" fmla="*/ 623864 h 697661"/>
                <a:gd name="connsiteX47" fmla="*/ 612560 w 612560"/>
                <a:gd name="connsiteY47" fmla="*/ 600560 h 697661"/>
                <a:gd name="connsiteX48" fmla="*/ 532685 w 612560"/>
                <a:gd name="connsiteY48" fmla="*/ 529352 h 697661"/>
                <a:gd name="connsiteX49" fmla="*/ 569868 w 612560"/>
                <a:gd name="connsiteY49" fmla="*/ 625159 h 697661"/>
                <a:gd name="connsiteX50" fmla="*/ 532685 w 612560"/>
                <a:gd name="connsiteY50" fmla="*/ 660115 h 697661"/>
                <a:gd name="connsiteX51" fmla="*/ 359161 w 612560"/>
                <a:gd name="connsiteY51" fmla="*/ 660115 h 697661"/>
                <a:gd name="connsiteX52" fmla="*/ 321977 w 612560"/>
                <a:gd name="connsiteY52" fmla="*/ 625159 h 697661"/>
                <a:gd name="connsiteX53" fmla="*/ 321977 w 612560"/>
                <a:gd name="connsiteY53" fmla="*/ 601855 h 697661"/>
                <a:gd name="connsiteX54" fmla="*/ 359161 w 612560"/>
                <a:gd name="connsiteY54" fmla="*/ 566898 h 697661"/>
                <a:gd name="connsiteX55" fmla="*/ 532685 w 612560"/>
                <a:gd name="connsiteY55" fmla="*/ 566898 h 697661"/>
                <a:gd name="connsiteX56" fmla="*/ 569868 w 612560"/>
                <a:gd name="connsiteY56" fmla="*/ 601855 h 697661"/>
                <a:gd name="connsiteX57" fmla="*/ 569868 w 612560"/>
                <a:gd name="connsiteY57" fmla="*/ 625159 h 69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12560" h="697661">
                  <a:moveTo>
                    <a:pt x="532685" y="529352"/>
                  </a:moveTo>
                  <a:lnTo>
                    <a:pt x="359161" y="529352"/>
                  </a:lnTo>
                  <a:cubicBezTo>
                    <a:pt x="352275" y="529352"/>
                    <a:pt x="345389" y="530647"/>
                    <a:pt x="339880" y="531941"/>
                  </a:cubicBezTo>
                  <a:lnTo>
                    <a:pt x="339880" y="495690"/>
                  </a:lnTo>
                  <a:cubicBezTo>
                    <a:pt x="339880" y="489217"/>
                    <a:pt x="337126" y="484038"/>
                    <a:pt x="331617" y="480154"/>
                  </a:cubicBezTo>
                  <a:cubicBezTo>
                    <a:pt x="262759" y="432251"/>
                    <a:pt x="203540" y="373990"/>
                    <a:pt x="152585" y="305371"/>
                  </a:cubicBezTo>
                  <a:cubicBezTo>
                    <a:pt x="93367" y="223806"/>
                    <a:pt x="56183" y="151303"/>
                    <a:pt x="41034" y="89158"/>
                  </a:cubicBezTo>
                  <a:cubicBezTo>
                    <a:pt x="36903" y="73622"/>
                    <a:pt x="41034" y="55496"/>
                    <a:pt x="47920" y="47728"/>
                  </a:cubicBezTo>
                  <a:cubicBezTo>
                    <a:pt x="50674" y="45139"/>
                    <a:pt x="54806" y="42549"/>
                    <a:pt x="64446" y="43844"/>
                  </a:cubicBezTo>
                  <a:cubicBezTo>
                    <a:pt x="69955" y="45139"/>
                    <a:pt x="75463" y="56791"/>
                    <a:pt x="79595" y="65854"/>
                  </a:cubicBezTo>
                  <a:cubicBezTo>
                    <a:pt x="80972" y="69738"/>
                    <a:pt x="82349" y="73622"/>
                    <a:pt x="85104" y="76211"/>
                  </a:cubicBezTo>
                  <a:cubicBezTo>
                    <a:pt x="130550" y="160366"/>
                    <a:pt x="209049" y="279477"/>
                    <a:pt x="332995" y="363632"/>
                  </a:cubicBezTo>
                  <a:cubicBezTo>
                    <a:pt x="348143" y="373990"/>
                    <a:pt x="367424" y="377873"/>
                    <a:pt x="385327" y="373990"/>
                  </a:cubicBezTo>
                  <a:cubicBezTo>
                    <a:pt x="400476" y="371400"/>
                    <a:pt x="412871" y="362337"/>
                    <a:pt x="421134" y="349390"/>
                  </a:cubicBezTo>
                  <a:cubicBezTo>
                    <a:pt x="439037" y="318318"/>
                    <a:pt x="418379" y="278183"/>
                    <a:pt x="405985" y="253584"/>
                  </a:cubicBezTo>
                  <a:lnTo>
                    <a:pt x="404608" y="250994"/>
                  </a:lnTo>
                  <a:cubicBezTo>
                    <a:pt x="401853" y="247110"/>
                    <a:pt x="399099" y="241931"/>
                    <a:pt x="396345" y="235458"/>
                  </a:cubicBezTo>
                  <a:cubicBezTo>
                    <a:pt x="383950" y="214743"/>
                    <a:pt x="357784" y="169429"/>
                    <a:pt x="374310" y="157777"/>
                  </a:cubicBezTo>
                  <a:cubicBezTo>
                    <a:pt x="396345" y="140946"/>
                    <a:pt x="440414" y="191439"/>
                    <a:pt x="462449" y="214743"/>
                  </a:cubicBezTo>
                  <a:cubicBezTo>
                    <a:pt x="466580" y="219922"/>
                    <a:pt x="470712" y="223806"/>
                    <a:pt x="474843" y="227690"/>
                  </a:cubicBezTo>
                  <a:cubicBezTo>
                    <a:pt x="503764" y="258762"/>
                    <a:pt x="523044" y="297603"/>
                    <a:pt x="532685" y="340328"/>
                  </a:cubicBezTo>
                  <a:cubicBezTo>
                    <a:pt x="539570" y="375284"/>
                    <a:pt x="539570" y="415420"/>
                    <a:pt x="532685" y="459439"/>
                  </a:cubicBezTo>
                  <a:cubicBezTo>
                    <a:pt x="531307" y="469796"/>
                    <a:pt x="539570" y="480154"/>
                    <a:pt x="550588" y="481449"/>
                  </a:cubicBezTo>
                  <a:cubicBezTo>
                    <a:pt x="561605" y="482743"/>
                    <a:pt x="572623" y="474975"/>
                    <a:pt x="574000" y="464618"/>
                  </a:cubicBezTo>
                  <a:cubicBezTo>
                    <a:pt x="580886" y="415420"/>
                    <a:pt x="580886" y="372695"/>
                    <a:pt x="574000" y="332560"/>
                  </a:cubicBezTo>
                  <a:cubicBezTo>
                    <a:pt x="564359" y="282067"/>
                    <a:pt x="540948" y="236753"/>
                    <a:pt x="506518" y="200501"/>
                  </a:cubicBezTo>
                  <a:cubicBezTo>
                    <a:pt x="503764" y="196617"/>
                    <a:pt x="499632" y="192733"/>
                    <a:pt x="495501" y="188849"/>
                  </a:cubicBezTo>
                  <a:cubicBezTo>
                    <a:pt x="463826" y="152598"/>
                    <a:pt x="404608" y="86569"/>
                    <a:pt x="350898" y="126704"/>
                  </a:cubicBezTo>
                  <a:cubicBezTo>
                    <a:pt x="306828" y="159071"/>
                    <a:pt x="342635" y="221216"/>
                    <a:pt x="361915" y="253584"/>
                  </a:cubicBezTo>
                  <a:cubicBezTo>
                    <a:pt x="364670" y="258762"/>
                    <a:pt x="367424" y="263941"/>
                    <a:pt x="370178" y="266530"/>
                  </a:cubicBezTo>
                  <a:lnTo>
                    <a:pt x="371555" y="269120"/>
                  </a:lnTo>
                  <a:cubicBezTo>
                    <a:pt x="378441" y="283361"/>
                    <a:pt x="396345" y="315729"/>
                    <a:pt x="388081" y="327381"/>
                  </a:cubicBezTo>
                  <a:cubicBezTo>
                    <a:pt x="388081" y="328675"/>
                    <a:pt x="385327" y="331265"/>
                    <a:pt x="379818" y="332560"/>
                  </a:cubicBezTo>
                  <a:cubicBezTo>
                    <a:pt x="372933" y="333854"/>
                    <a:pt x="366047" y="332560"/>
                    <a:pt x="360538" y="328675"/>
                  </a:cubicBezTo>
                  <a:cubicBezTo>
                    <a:pt x="243478" y="249699"/>
                    <a:pt x="167734" y="137062"/>
                    <a:pt x="125042" y="55496"/>
                  </a:cubicBezTo>
                  <a:cubicBezTo>
                    <a:pt x="123664" y="52907"/>
                    <a:pt x="122287" y="50318"/>
                    <a:pt x="120910" y="46434"/>
                  </a:cubicBezTo>
                  <a:cubicBezTo>
                    <a:pt x="114024" y="30897"/>
                    <a:pt x="103007" y="6298"/>
                    <a:pt x="74086" y="1119"/>
                  </a:cubicBezTo>
                  <a:cubicBezTo>
                    <a:pt x="53429" y="-2765"/>
                    <a:pt x="34148" y="3709"/>
                    <a:pt x="20377" y="16656"/>
                  </a:cubicBezTo>
                  <a:cubicBezTo>
                    <a:pt x="-281" y="37371"/>
                    <a:pt x="-3035" y="71033"/>
                    <a:pt x="2473" y="93042"/>
                  </a:cubicBezTo>
                  <a:cubicBezTo>
                    <a:pt x="17622" y="161661"/>
                    <a:pt x="56183" y="236753"/>
                    <a:pt x="119533" y="323497"/>
                  </a:cubicBezTo>
                  <a:cubicBezTo>
                    <a:pt x="170488" y="393410"/>
                    <a:pt x="231084" y="452965"/>
                    <a:pt x="299942" y="502164"/>
                  </a:cubicBezTo>
                  <a:lnTo>
                    <a:pt x="299942" y="553951"/>
                  </a:lnTo>
                  <a:cubicBezTo>
                    <a:pt x="288925" y="566898"/>
                    <a:pt x="282039" y="582434"/>
                    <a:pt x="282039" y="600560"/>
                  </a:cubicBezTo>
                  <a:lnTo>
                    <a:pt x="282039" y="623864"/>
                  </a:lnTo>
                  <a:cubicBezTo>
                    <a:pt x="282039" y="664000"/>
                    <a:pt x="317846" y="697662"/>
                    <a:pt x="360538" y="697662"/>
                  </a:cubicBezTo>
                  <a:lnTo>
                    <a:pt x="534062" y="697662"/>
                  </a:lnTo>
                  <a:cubicBezTo>
                    <a:pt x="576754" y="697662"/>
                    <a:pt x="612560" y="664000"/>
                    <a:pt x="612560" y="623864"/>
                  </a:cubicBezTo>
                  <a:lnTo>
                    <a:pt x="612560" y="600560"/>
                  </a:lnTo>
                  <a:cubicBezTo>
                    <a:pt x="611183" y="561719"/>
                    <a:pt x="575377" y="529352"/>
                    <a:pt x="532685" y="529352"/>
                  </a:cubicBezTo>
                  <a:close/>
                  <a:moveTo>
                    <a:pt x="569868" y="625159"/>
                  </a:moveTo>
                  <a:cubicBezTo>
                    <a:pt x="569868" y="644579"/>
                    <a:pt x="553342" y="660115"/>
                    <a:pt x="532685" y="660115"/>
                  </a:cubicBezTo>
                  <a:lnTo>
                    <a:pt x="359161" y="660115"/>
                  </a:lnTo>
                  <a:cubicBezTo>
                    <a:pt x="338503" y="660115"/>
                    <a:pt x="321977" y="644579"/>
                    <a:pt x="321977" y="625159"/>
                  </a:cubicBezTo>
                  <a:lnTo>
                    <a:pt x="321977" y="601855"/>
                  </a:lnTo>
                  <a:cubicBezTo>
                    <a:pt x="321977" y="582434"/>
                    <a:pt x="338503" y="566898"/>
                    <a:pt x="359161" y="566898"/>
                  </a:cubicBezTo>
                  <a:lnTo>
                    <a:pt x="532685" y="566898"/>
                  </a:lnTo>
                  <a:cubicBezTo>
                    <a:pt x="553342" y="566898"/>
                    <a:pt x="569868" y="582434"/>
                    <a:pt x="569868" y="601855"/>
                  </a:cubicBezTo>
                  <a:lnTo>
                    <a:pt x="569868" y="625159"/>
                  </a:lnTo>
                  <a:close/>
                </a:path>
              </a:pathLst>
            </a:custGeom>
            <a:grpFill/>
            <a:ln w="13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2D4CCB55-D51D-4164-89EC-88431D027063}"/>
              </a:ext>
            </a:extLst>
          </p:cNvPr>
          <p:cNvGrpSpPr/>
          <p:nvPr/>
        </p:nvGrpSpPr>
        <p:grpSpPr>
          <a:xfrm>
            <a:off x="13543811" y="4979953"/>
            <a:ext cx="787914" cy="656842"/>
            <a:chOff x="16179398" y="5675601"/>
            <a:chExt cx="1007744" cy="840104"/>
          </a:xfrm>
        </p:grpSpPr>
        <p:sp>
          <p:nvSpPr>
            <p:cNvPr id="167" name="Free-form: Shape 166">
              <a:extLst>
                <a:ext uri="{FF2B5EF4-FFF2-40B4-BE49-F238E27FC236}">
                  <a16:creationId xmlns:a16="http://schemas.microsoft.com/office/drawing/2014/main" id="{3B0E2349-9D49-22D8-5A7F-CF120527C8F0}"/>
                </a:ext>
              </a:extLst>
            </p:cNvPr>
            <p:cNvSpPr/>
            <p:nvPr/>
          </p:nvSpPr>
          <p:spPr>
            <a:xfrm>
              <a:off x="16179398" y="5882293"/>
              <a:ext cx="1007744" cy="633412"/>
            </a:xfrm>
            <a:custGeom>
              <a:avLst/>
              <a:gdLst>
                <a:gd name="connsiteX0" fmla="*/ 985838 w 1007744"/>
                <a:gd name="connsiteY0" fmla="*/ 503873 h 633412"/>
                <a:gd name="connsiteX1" fmla="*/ 985838 w 1007744"/>
                <a:gd name="connsiteY1" fmla="*/ 301943 h 633412"/>
                <a:gd name="connsiteX2" fmla="*/ 821055 w 1007744"/>
                <a:gd name="connsiteY2" fmla="*/ 137160 h 633412"/>
                <a:gd name="connsiteX3" fmla="*/ 707707 w 1007744"/>
                <a:gd name="connsiteY3" fmla="*/ 137160 h 633412"/>
                <a:gd name="connsiteX4" fmla="*/ 707707 w 1007744"/>
                <a:gd name="connsiteY4" fmla="*/ 14288 h 633412"/>
                <a:gd name="connsiteX5" fmla="*/ 693420 w 1007744"/>
                <a:gd name="connsiteY5" fmla="*/ 0 h 633412"/>
                <a:gd name="connsiteX6" fmla="*/ 597218 w 1007744"/>
                <a:gd name="connsiteY6" fmla="*/ 0 h 633412"/>
                <a:gd name="connsiteX7" fmla="*/ 582930 w 1007744"/>
                <a:gd name="connsiteY7" fmla="*/ 14288 h 633412"/>
                <a:gd name="connsiteX8" fmla="*/ 597218 w 1007744"/>
                <a:gd name="connsiteY8" fmla="*/ 28575 h 633412"/>
                <a:gd name="connsiteX9" fmla="*/ 679133 w 1007744"/>
                <a:gd name="connsiteY9" fmla="*/ 28575 h 633412"/>
                <a:gd name="connsiteX10" fmla="*/ 679133 w 1007744"/>
                <a:gd name="connsiteY10" fmla="*/ 378143 h 633412"/>
                <a:gd name="connsiteX11" fmla="*/ 28575 w 1007744"/>
                <a:gd name="connsiteY11" fmla="*/ 378143 h 633412"/>
                <a:gd name="connsiteX12" fmla="*/ 28575 w 1007744"/>
                <a:gd name="connsiteY12" fmla="*/ 28575 h 633412"/>
                <a:gd name="connsiteX13" fmla="*/ 99060 w 1007744"/>
                <a:gd name="connsiteY13" fmla="*/ 28575 h 633412"/>
                <a:gd name="connsiteX14" fmla="*/ 113348 w 1007744"/>
                <a:gd name="connsiteY14" fmla="*/ 14288 h 633412"/>
                <a:gd name="connsiteX15" fmla="*/ 99060 w 1007744"/>
                <a:gd name="connsiteY15" fmla="*/ 0 h 633412"/>
                <a:gd name="connsiteX16" fmla="*/ 14288 w 1007744"/>
                <a:gd name="connsiteY16" fmla="*/ 0 h 633412"/>
                <a:gd name="connsiteX17" fmla="*/ 0 w 1007744"/>
                <a:gd name="connsiteY17" fmla="*/ 14288 h 633412"/>
                <a:gd name="connsiteX18" fmla="*/ 0 w 1007744"/>
                <a:gd name="connsiteY18" fmla="*/ 500063 h 633412"/>
                <a:gd name="connsiteX19" fmla="*/ 14288 w 1007744"/>
                <a:gd name="connsiteY19" fmla="*/ 514350 h 633412"/>
                <a:gd name="connsiteX20" fmla="*/ 42863 w 1007744"/>
                <a:gd name="connsiteY20" fmla="*/ 514350 h 633412"/>
                <a:gd name="connsiteX21" fmla="*/ 29528 w 1007744"/>
                <a:gd name="connsiteY21" fmla="*/ 550545 h 633412"/>
                <a:gd name="connsiteX22" fmla="*/ 29528 w 1007744"/>
                <a:gd name="connsiteY22" fmla="*/ 552450 h 633412"/>
                <a:gd name="connsiteX23" fmla="*/ 29528 w 1007744"/>
                <a:gd name="connsiteY23" fmla="*/ 583882 h 633412"/>
                <a:gd name="connsiteX24" fmla="*/ 43815 w 1007744"/>
                <a:gd name="connsiteY24" fmla="*/ 598170 h 633412"/>
                <a:gd name="connsiteX25" fmla="*/ 173355 w 1007744"/>
                <a:gd name="connsiteY25" fmla="*/ 598170 h 633412"/>
                <a:gd name="connsiteX26" fmla="*/ 251460 w 1007744"/>
                <a:gd name="connsiteY26" fmla="*/ 633413 h 633412"/>
                <a:gd name="connsiteX27" fmla="*/ 329565 w 1007744"/>
                <a:gd name="connsiteY27" fmla="*/ 598170 h 633412"/>
                <a:gd name="connsiteX28" fmla="*/ 757238 w 1007744"/>
                <a:gd name="connsiteY28" fmla="*/ 598170 h 633412"/>
                <a:gd name="connsiteX29" fmla="*/ 835343 w 1007744"/>
                <a:gd name="connsiteY29" fmla="*/ 633413 h 633412"/>
                <a:gd name="connsiteX30" fmla="*/ 913448 w 1007744"/>
                <a:gd name="connsiteY30" fmla="*/ 598170 h 633412"/>
                <a:gd name="connsiteX31" fmla="*/ 993457 w 1007744"/>
                <a:gd name="connsiteY31" fmla="*/ 598170 h 633412"/>
                <a:gd name="connsiteX32" fmla="*/ 1007745 w 1007744"/>
                <a:gd name="connsiteY32" fmla="*/ 583882 h 633412"/>
                <a:gd name="connsiteX33" fmla="*/ 1007745 w 1007744"/>
                <a:gd name="connsiteY33" fmla="*/ 552450 h 633412"/>
                <a:gd name="connsiteX34" fmla="*/ 985838 w 1007744"/>
                <a:gd name="connsiteY34" fmla="*/ 503873 h 633412"/>
                <a:gd name="connsiteX35" fmla="*/ 957263 w 1007744"/>
                <a:gd name="connsiteY35" fmla="*/ 301943 h 633412"/>
                <a:gd name="connsiteX36" fmla="*/ 957263 w 1007744"/>
                <a:gd name="connsiteY36" fmla="*/ 326708 h 633412"/>
                <a:gd name="connsiteX37" fmla="*/ 812482 w 1007744"/>
                <a:gd name="connsiteY37" fmla="*/ 326708 h 633412"/>
                <a:gd name="connsiteX38" fmla="*/ 776288 w 1007744"/>
                <a:gd name="connsiteY38" fmla="*/ 290513 h 633412"/>
                <a:gd name="connsiteX39" fmla="*/ 776288 w 1007744"/>
                <a:gd name="connsiteY39" fmla="*/ 165735 h 633412"/>
                <a:gd name="connsiteX40" fmla="*/ 821055 w 1007744"/>
                <a:gd name="connsiteY40" fmla="*/ 165735 h 633412"/>
                <a:gd name="connsiteX41" fmla="*/ 957263 w 1007744"/>
                <a:gd name="connsiteY41" fmla="*/ 301943 h 633412"/>
                <a:gd name="connsiteX42" fmla="*/ 747713 w 1007744"/>
                <a:gd name="connsiteY42" fmla="*/ 165735 h 633412"/>
                <a:gd name="connsiteX43" fmla="*/ 747713 w 1007744"/>
                <a:gd name="connsiteY43" fmla="*/ 290513 h 633412"/>
                <a:gd name="connsiteX44" fmla="*/ 812482 w 1007744"/>
                <a:gd name="connsiteY44" fmla="*/ 355283 h 633412"/>
                <a:gd name="connsiteX45" fmla="*/ 957263 w 1007744"/>
                <a:gd name="connsiteY45" fmla="*/ 355283 h 633412"/>
                <a:gd name="connsiteX46" fmla="*/ 957263 w 1007744"/>
                <a:gd name="connsiteY46" fmla="*/ 489585 h 633412"/>
                <a:gd name="connsiteX47" fmla="*/ 943928 w 1007744"/>
                <a:gd name="connsiteY47" fmla="*/ 487680 h 633412"/>
                <a:gd name="connsiteX48" fmla="*/ 932498 w 1007744"/>
                <a:gd name="connsiteY48" fmla="*/ 487680 h 633412"/>
                <a:gd name="connsiteX49" fmla="*/ 836295 w 1007744"/>
                <a:gd name="connsiteY49" fmla="*/ 423863 h 633412"/>
                <a:gd name="connsiteX50" fmla="*/ 741045 w 1007744"/>
                <a:gd name="connsiteY50" fmla="*/ 485775 h 633412"/>
                <a:gd name="connsiteX51" fmla="*/ 709613 w 1007744"/>
                <a:gd name="connsiteY51" fmla="*/ 485775 h 633412"/>
                <a:gd name="connsiteX52" fmla="*/ 709613 w 1007744"/>
                <a:gd name="connsiteY52" fmla="*/ 165735 h 633412"/>
                <a:gd name="connsiteX53" fmla="*/ 747713 w 1007744"/>
                <a:gd name="connsiteY53" fmla="*/ 165735 h 633412"/>
                <a:gd name="connsiteX54" fmla="*/ 28575 w 1007744"/>
                <a:gd name="connsiteY54" fmla="*/ 406718 h 633412"/>
                <a:gd name="connsiteX55" fmla="*/ 680085 w 1007744"/>
                <a:gd name="connsiteY55" fmla="*/ 406718 h 633412"/>
                <a:gd name="connsiteX56" fmla="*/ 680085 w 1007744"/>
                <a:gd name="connsiteY56" fmla="*/ 485775 h 633412"/>
                <a:gd name="connsiteX57" fmla="*/ 346710 w 1007744"/>
                <a:gd name="connsiteY57" fmla="*/ 485775 h 633412"/>
                <a:gd name="connsiteX58" fmla="*/ 251460 w 1007744"/>
                <a:gd name="connsiteY58" fmla="*/ 423863 h 633412"/>
                <a:gd name="connsiteX59" fmla="*/ 156210 w 1007744"/>
                <a:gd name="connsiteY59" fmla="*/ 485775 h 633412"/>
                <a:gd name="connsiteX60" fmla="*/ 28575 w 1007744"/>
                <a:gd name="connsiteY60" fmla="*/ 485775 h 633412"/>
                <a:gd name="connsiteX61" fmla="*/ 28575 w 1007744"/>
                <a:gd name="connsiteY61" fmla="*/ 406718 h 633412"/>
                <a:gd name="connsiteX62" fmla="*/ 58103 w 1007744"/>
                <a:gd name="connsiteY62" fmla="*/ 569595 h 633412"/>
                <a:gd name="connsiteX63" fmla="*/ 58103 w 1007744"/>
                <a:gd name="connsiteY63" fmla="*/ 553403 h 633412"/>
                <a:gd name="connsiteX64" fmla="*/ 78105 w 1007744"/>
                <a:gd name="connsiteY64" fmla="*/ 514350 h 633412"/>
                <a:gd name="connsiteX65" fmla="*/ 147638 w 1007744"/>
                <a:gd name="connsiteY65" fmla="*/ 514350 h 633412"/>
                <a:gd name="connsiteX66" fmla="*/ 146685 w 1007744"/>
                <a:gd name="connsiteY66" fmla="*/ 528638 h 633412"/>
                <a:gd name="connsiteX67" fmla="*/ 155258 w 1007744"/>
                <a:gd name="connsiteY67" fmla="*/ 569595 h 633412"/>
                <a:gd name="connsiteX68" fmla="*/ 58103 w 1007744"/>
                <a:gd name="connsiteY68" fmla="*/ 569595 h 633412"/>
                <a:gd name="connsiteX69" fmla="*/ 251460 w 1007744"/>
                <a:gd name="connsiteY69" fmla="*/ 603885 h 633412"/>
                <a:gd name="connsiteX70" fmla="*/ 175260 w 1007744"/>
                <a:gd name="connsiteY70" fmla="*/ 527685 h 633412"/>
                <a:gd name="connsiteX71" fmla="*/ 251460 w 1007744"/>
                <a:gd name="connsiteY71" fmla="*/ 451485 h 633412"/>
                <a:gd name="connsiteX72" fmla="*/ 327660 w 1007744"/>
                <a:gd name="connsiteY72" fmla="*/ 527685 h 633412"/>
                <a:gd name="connsiteX73" fmla="*/ 251460 w 1007744"/>
                <a:gd name="connsiteY73" fmla="*/ 603885 h 633412"/>
                <a:gd name="connsiteX74" fmla="*/ 347663 w 1007744"/>
                <a:gd name="connsiteY74" fmla="*/ 569595 h 633412"/>
                <a:gd name="connsiteX75" fmla="*/ 356235 w 1007744"/>
                <a:gd name="connsiteY75" fmla="*/ 528638 h 633412"/>
                <a:gd name="connsiteX76" fmla="*/ 355283 w 1007744"/>
                <a:gd name="connsiteY76" fmla="*/ 514350 h 633412"/>
                <a:gd name="connsiteX77" fmla="*/ 693420 w 1007744"/>
                <a:gd name="connsiteY77" fmla="*/ 514350 h 633412"/>
                <a:gd name="connsiteX78" fmla="*/ 694373 w 1007744"/>
                <a:gd name="connsiteY78" fmla="*/ 514350 h 633412"/>
                <a:gd name="connsiteX79" fmla="*/ 731520 w 1007744"/>
                <a:gd name="connsiteY79" fmla="*/ 514350 h 633412"/>
                <a:gd name="connsiteX80" fmla="*/ 730568 w 1007744"/>
                <a:gd name="connsiteY80" fmla="*/ 528638 h 633412"/>
                <a:gd name="connsiteX81" fmla="*/ 739140 w 1007744"/>
                <a:gd name="connsiteY81" fmla="*/ 569595 h 633412"/>
                <a:gd name="connsiteX82" fmla="*/ 347663 w 1007744"/>
                <a:gd name="connsiteY82" fmla="*/ 569595 h 633412"/>
                <a:gd name="connsiteX83" fmla="*/ 835343 w 1007744"/>
                <a:gd name="connsiteY83" fmla="*/ 603885 h 633412"/>
                <a:gd name="connsiteX84" fmla="*/ 759143 w 1007744"/>
                <a:gd name="connsiteY84" fmla="*/ 527685 h 633412"/>
                <a:gd name="connsiteX85" fmla="*/ 835343 w 1007744"/>
                <a:gd name="connsiteY85" fmla="*/ 451485 h 633412"/>
                <a:gd name="connsiteX86" fmla="*/ 911543 w 1007744"/>
                <a:gd name="connsiteY86" fmla="*/ 527685 h 633412"/>
                <a:gd name="connsiteX87" fmla="*/ 835343 w 1007744"/>
                <a:gd name="connsiteY87" fmla="*/ 603885 h 633412"/>
                <a:gd name="connsiteX88" fmla="*/ 979170 w 1007744"/>
                <a:gd name="connsiteY88" fmla="*/ 569595 h 633412"/>
                <a:gd name="connsiteX89" fmla="*/ 931545 w 1007744"/>
                <a:gd name="connsiteY89" fmla="*/ 569595 h 633412"/>
                <a:gd name="connsiteX90" fmla="*/ 940118 w 1007744"/>
                <a:gd name="connsiteY90" fmla="*/ 528638 h 633412"/>
                <a:gd name="connsiteX91" fmla="*/ 939165 w 1007744"/>
                <a:gd name="connsiteY91" fmla="*/ 516255 h 633412"/>
                <a:gd name="connsiteX92" fmla="*/ 942975 w 1007744"/>
                <a:gd name="connsiteY92" fmla="*/ 516255 h 633412"/>
                <a:gd name="connsiteX93" fmla="*/ 979170 w 1007744"/>
                <a:gd name="connsiteY93" fmla="*/ 552450 h 633412"/>
                <a:gd name="connsiteX94" fmla="*/ 979170 w 1007744"/>
                <a:gd name="connsiteY94" fmla="*/ 569595 h 63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007744" h="633412">
                  <a:moveTo>
                    <a:pt x="985838" y="503873"/>
                  </a:moveTo>
                  <a:lnTo>
                    <a:pt x="985838" y="301943"/>
                  </a:lnTo>
                  <a:cubicBezTo>
                    <a:pt x="985838" y="211455"/>
                    <a:pt x="912495" y="137160"/>
                    <a:pt x="821055" y="137160"/>
                  </a:cubicBezTo>
                  <a:lnTo>
                    <a:pt x="707707" y="137160"/>
                  </a:lnTo>
                  <a:lnTo>
                    <a:pt x="707707" y="14288"/>
                  </a:lnTo>
                  <a:cubicBezTo>
                    <a:pt x="707707" y="6668"/>
                    <a:pt x="701040" y="0"/>
                    <a:pt x="693420" y="0"/>
                  </a:cubicBezTo>
                  <a:lnTo>
                    <a:pt x="597218" y="0"/>
                  </a:lnTo>
                  <a:cubicBezTo>
                    <a:pt x="589598" y="0"/>
                    <a:pt x="582930" y="6668"/>
                    <a:pt x="582930" y="14288"/>
                  </a:cubicBezTo>
                  <a:cubicBezTo>
                    <a:pt x="582930" y="21908"/>
                    <a:pt x="589598" y="28575"/>
                    <a:pt x="597218" y="28575"/>
                  </a:cubicBezTo>
                  <a:lnTo>
                    <a:pt x="679133" y="28575"/>
                  </a:lnTo>
                  <a:lnTo>
                    <a:pt x="679133" y="378143"/>
                  </a:lnTo>
                  <a:lnTo>
                    <a:pt x="28575" y="378143"/>
                  </a:lnTo>
                  <a:lnTo>
                    <a:pt x="28575" y="28575"/>
                  </a:lnTo>
                  <a:lnTo>
                    <a:pt x="99060" y="28575"/>
                  </a:lnTo>
                  <a:cubicBezTo>
                    <a:pt x="106680" y="28575"/>
                    <a:pt x="113348" y="21908"/>
                    <a:pt x="113348" y="14288"/>
                  </a:cubicBezTo>
                  <a:cubicBezTo>
                    <a:pt x="113348" y="6668"/>
                    <a:pt x="106680" y="0"/>
                    <a:pt x="99060" y="0"/>
                  </a:cubicBezTo>
                  <a:lnTo>
                    <a:pt x="14288" y="0"/>
                  </a:lnTo>
                  <a:cubicBezTo>
                    <a:pt x="6668" y="0"/>
                    <a:pt x="0" y="6668"/>
                    <a:pt x="0" y="14288"/>
                  </a:cubicBezTo>
                  <a:lnTo>
                    <a:pt x="0" y="500063"/>
                  </a:lnTo>
                  <a:cubicBezTo>
                    <a:pt x="0" y="507683"/>
                    <a:pt x="6668" y="514350"/>
                    <a:pt x="14288" y="514350"/>
                  </a:cubicBezTo>
                  <a:lnTo>
                    <a:pt x="42863" y="514350"/>
                  </a:lnTo>
                  <a:cubicBezTo>
                    <a:pt x="37148" y="523875"/>
                    <a:pt x="31433" y="536257"/>
                    <a:pt x="29528" y="550545"/>
                  </a:cubicBezTo>
                  <a:cubicBezTo>
                    <a:pt x="29528" y="551498"/>
                    <a:pt x="29528" y="551498"/>
                    <a:pt x="29528" y="552450"/>
                  </a:cubicBezTo>
                  <a:lnTo>
                    <a:pt x="29528" y="583882"/>
                  </a:lnTo>
                  <a:cubicBezTo>
                    <a:pt x="29528" y="591503"/>
                    <a:pt x="36195" y="598170"/>
                    <a:pt x="43815" y="598170"/>
                  </a:cubicBezTo>
                  <a:lnTo>
                    <a:pt x="173355" y="598170"/>
                  </a:lnTo>
                  <a:cubicBezTo>
                    <a:pt x="192405" y="620078"/>
                    <a:pt x="220027" y="633413"/>
                    <a:pt x="251460" y="633413"/>
                  </a:cubicBezTo>
                  <a:cubicBezTo>
                    <a:pt x="282893" y="633413"/>
                    <a:pt x="310515" y="620078"/>
                    <a:pt x="329565" y="598170"/>
                  </a:cubicBezTo>
                  <a:lnTo>
                    <a:pt x="757238" y="598170"/>
                  </a:lnTo>
                  <a:cubicBezTo>
                    <a:pt x="776288" y="620078"/>
                    <a:pt x="803910" y="633413"/>
                    <a:pt x="835343" y="633413"/>
                  </a:cubicBezTo>
                  <a:cubicBezTo>
                    <a:pt x="866775" y="633413"/>
                    <a:pt x="894398" y="620078"/>
                    <a:pt x="913448" y="598170"/>
                  </a:cubicBezTo>
                  <a:lnTo>
                    <a:pt x="993457" y="598170"/>
                  </a:lnTo>
                  <a:cubicBezTo>
                    <a:pt x="1001078" y="598170"/>
                    <a:pt x="1007745" y="591503"/>
                    <a:pt x="1007745" y="583882"/>
                  </a:cubicBezTo>
                  <a:lnTo>
                    <a:pt x="1007745" y="552450"/>
                  </a:lnTo>
                  <a:cubicBezTo>
                    <a:pt x="1007745" y="532448"/>
                    <a:pt x="999173" y="515303"/>
                    <a:pt x="985838" y="503873"/>
                  </a:cubicBezTo>
                  <a:close/>
                  <a:moveTo>
                    <a:pt x="957263" y="301943"/>
                  </a:moveTo>
                  <a:lnTo>
                    <a:pt x="957263" y="326708"/>
                  </a:lnTo>
                  <a:lnTo>
                    <a:pt x="812482" y="326708"/>
                  </a:lnTo>
                  <a:cubicBezTo>
                    <a:pt x="792480" y="326708"/>
                    <a:pt x="776288" y="310515"/>
                    <a:pt x="776288" y="290513"/>
                  </a:cubicBezTo>
                  <a:lnTo>
                    <a:pt x="776288" y="165735"/>
                  </a:lnTo>
                  <a:lnTo>
                    <a:pt x="821055" y="165735"/>
                  </a:lnTo>
                  <a:cubicBezTo>
                    <a:pt x="896303" y="165735"/>
                    <a:pt x="957263" y="226695"/>
                    <a:pt x="957263" y="301943"/>
                  </a:cubicBezTo>
                  <a:close/>
                  <a:moveTo>
                    <a:pt x="747713" y="165735"/>
                  </a:moveTo>
                  <a:lnTo>
                    <a:pt x="747713" y="290513"/>
                  </a:lnTo>
                  <a:cubicBezTo>
                    <a:pt x="747713" y="325755"/>
                    <a:pt x="776288" y="355283"/>
                    <a:pt x="812482" y="355283"/>
                  </a:cubicBezTo>
                  <a:lnTo>
                    <a:pt x="957263" y="355283"/>
                  </a:lnTo>
                  <a:lnTo>
                    <a:pt x="957263" y="489585"/>
                  </a:lnTo>
                  <a:cubicBezTo>
                    <a:pt x="952500" y="488633"/>
                    <a:pt x="948690" y="487680"/>
                    <a:pt x="943928" y="487680"/>
                  </a:cubicBezTo>
                  <a:lnTo>
                    <a:pt x="932498" y="487680"/>
                  </a:lnTo>
                  <a:cubicBezTo>
                    <a:pt x="916305" y="450533"/>
                    <a:pt x="879157" y="423863"/>
                    <a:pt x="836295" y="423863"/>
                  </a:cubicBezTo>
                  <a:cubicBezTo>
                    <a:pt x="793432" y="423863"/>
                    <a:pt x="757238" y="449580"/>
                    <a:pt x="741045" y="485775"/>
                  </a:cubicBezTo>
                  <a:lnTo>
                    <a:pt x="709613" y="485775"/>
                  </a:lnTo>
                  <a:lnTo>
                    <a:pt x="709613" y="165735"/>
                  </a:lnTo>
                  <a:lnTo>
                    <a:pt x="747713" y="165735"/>
                  </a:lnTo>
                  <a:close/>
                  <a:moveTo>
                    <a:pt x="28575" y="406718"/>
                  </a:moveTo>
                  <a:lnTo>
                    <a:pt x="680085" y="406718"/>
                  </a:lnTo>
                  <a:lnTo>
                    <a:pt x="680085" y="485775"/>
                  </a:lnTo>
                  <a:lnTo>
                    <a:pt x="346710" y="485775"/>
                  </a:lnTo>
                  <a:cubicBezTo>
                    <a:pt x="330518" y="449580"/>
                    <a:pt x="293370" y="423863"/>
                    <a:pt x="251460" y="423863"/>
                  </a:cubicBezTo>
                  <a:cubicBezTo>
                    <a:pt x="209550" y="423863"/>
                    <a:pt x="172402" y="449580"/>
                    <a:pt x="156210" y="485775"/>
                  </a:cubicBezTo>
                  <a:lnTo>
                    <a:pt x="28575" y="485775"/>
                  </a:lnTo>
                  <a:lnTo>
                    <a:pt x="28575" y="406718"/>
                  </a:lnTo>
                  <a:close/>
                  <a:moveTo>
                    <a:pt x="58103" y="569595"/>
                  </a:moveTo>
                  <a:lnTo>
                    <a:pt x="58103" y="553403"/>
                  </a:lnTo>
                  <a:cubicBezTo>
                    <a:pt x="60960" y="536257"/>
                    <a:pt x="71438" y="521970"/>
                    <a:pt x="78105" y="514350"/>
                  </a:cubicBezTo>
                  <a:lnTo>
                    <a:pt x="147638" y="514350"/>
                  </a:lnTo>
                  <a:cubicBezTo>
                    <a:pt x="146685" y="519113"/>
                    <a:pt x="146685" y="523875"/>
                    <a:pt x="146685" y="528638"/>
                  </a:cubicBezTo>
                  <a:cubicBezTo>
                    <a:pt x="146685" y="542925"/>
                    <a:pt x="149543" y="557213"/>
                    <a:pt x="155258" y="569595"/>
                  </a:cubicBezTo>
                  <a:lnTo>
                    <a:pt x="58103" y="569595"/>
                  </a:lnTo>
                  <a:close/>
                  <a:moveTo>
                    <a:pt x="251460" y="603885"/>
                  </a:moveTo>
                  <a:cubicBezTo>
                    <a:pt x="209550" y="603885"/>
                    <a:pt x="175260" y="569595"/>
                    <a:pt x="175260" y="527685"/>
                  </a:cubicBezTo>
                  <a:cubicBezTo>
                    <a:pt x="175260" y="485775"/>
                    <a:pt x="209550" y="451485"/>
                    <a:pt x="251460" y="451485"/>
                  </a:cubicBezTo>
                  <a:cubicBezTo>
                    <a:pt x="293370" y="451485"/>
                    <a:pt x="327660" y="485775"/>
                    <a:pt x="327660" y="527685"/>
                  </a:cubicBezTo>
                  <a:cubicBezTo>
                    <a:pt x="327660" y="570548"/>
                    <a:pt x="293370" y="603885"/>
                    <a:pt x="251460" y="603885"/>
                  </a:cubicBezTo>
                  <a:close/>
                  <a:moveTo>
                    <a:pt x="347663" y="569595"/>
                  </a:moveTo>
                  <a:cubicBezTo>
                    <a:pt x="353378" y="557213"/>
                    <a:pt x="356235" y="542925"/>
                    <a:pt x="356235" y="528638"/>
                  </a:cubicBezTo>
                  <a:cubicBezTo>
                    <a:pt x="356235" y="523875"/>
                    <a:pt x="356235" y="519113"/>
                    <a:pt x="355283" y="514350"/>
                  </a:cubicBezTo>
                  <a:lnTo>
                    <a:pt x="693420" y="514350"/>
                  </a:lnTo>
                  <a:cubicBezTo>
                    <a:pt x="693420" y="514350"/>
                    <a:pt x="694373" y="514350"/>
                    <a:pt x="694373" y="514350"/>
                  </a:cubicBezTo>
                  <a:lnTo>
                    <a:pt x="731520" y="514350"/>
                  </a:lnTo>
                  <a:cubicBezTo>
                    <a:pt x="730568" y="519113"/>
                    <a:pt x="730568" y="523875"/>
                    <a:pt x="730568" y="528638"/>
                  </a:cubicBezTo>
                  <a:cubicBezTo>
                    <a:pt x="730568" y="542925"/>
                    <a:pt x="733425" y="557213"/>
                    <a:pt x="739140" y="569595"/>
                  </a:cubicBezTo>
                  <a:lnTo>
                    <a:pt x="347663" y="569595"/>
                  </a:lnTo>
                  <a:close/>
                  <a:moveTo>
                    <a:pt x="835343" y="603885"/>
                  </a:moveTo>
                  <a:cubicBezTo>
                    <a:pt x="793432" y="603885"/>
                    <a:pt x="759143" y="569595"/>
                    <a:pt x="759143" y="527685"/>
                  </a:cubicBezTo>
                  <a:cubicBezTo>
                    <a:pt x="759143" y="485775"/>
                    <a:pt x="793432" y="451485"/>
                    <a:pt x="835343" y="451485"/>
                  </a:cubicBezTo>
                  <a:cubicBezTo>
                    <a:pt x="877253" y="451485"/>
                    <a:pt x="911543" y="485775"/>
                    <a:pt x="911543" y="527685"/>
                  </a:cubicBezTo>
                  <a:cubicBezTo>
                    <a:pt x="911543" y="570548"/>
                    <a:pt x="877253" y="603885"/>
                    <a:pt x="835343" y="603885"/>
                  </a:cubicBezTo>
                  <a:close/>
                  <a:moveTo>
                    <a:pt x="979170" y="569595"/>
                  </a:moveTo>
                  <a:lnTo>
                    <a:pt x="931545" y="569595"/>
                  </a:lnTo>
                  <a:cubicBezTo>
                    <a:pt x="937260" y="557213"/>
                    <a:pt x="940118" y="542925"/>
                    <a:pt x="940118" y="528638"/>
                  </a:cubicBezTo>
                  <a:cubicBezTo>
                    <a:pt x="940118" y="524828"/>
                    <a:pt x="940118" y="520065"/>
                    <a:pt x="939165" y="516255"/>
                  </a:cubicBezTo>
                  <a:lnTo>
                    <a:pt x="942975" y="516255"/>
                  </a:lnTo>
                  <a:cubicBezTo>
                    <a:pt x="962978" y="516255"/>
                    <a:pt x="979170" y="532448"/>
                    <a:pt x="979170" y="552450"/>
                  </a:cubicBezTo>
                  <a:lnTo>
                    <a:pt x="979170" y="5695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8" name="Free-form: Shape 167">
              <a:extLst>
                <a:ext uri="{FF2B5EF4-FFF2-40B4-BE49-F238E27FC236}">
                  <a16:creationId xmlns:a16="http://schemas.microsoft.com/office/drawing/2014/main" id="{81C7A993-0567-9A59-A9D8-D5DBAEEED786}"/>
                </a:ext>
              </a:extLst>
            </p:cNvPr>
            <p:cNvSpPr/>
            <p:nvPr/>
          </p:nvSpPr>
          <p:spPr>
            <a:xfrm>
              <a:off x="16305128" y="5675601"/>
              <a:ext cx="439102" cy="438150"/>
            </a:xfrm>
            <a:custGeom>
              <a:avLst/>
              <a:gdLst>
                <a:gd name="connsiteX0" fmla="*/ 220027 w 439102"/>
                <a:gd name="connsiteY0" fmla="*/ 438150 h 438150"/>
                <a:gd name="connsiteX1" fmla="*/ 439103 w 439102"/>
                <a:gd name="connsiteY1" fmla="*/ 219075 h 438150"/>
                <a:gd name="connsiteX2" fmla="*/ 220027 w 439102"/>
                <a:gd name="connsiteY2" fmla="*/ 0 h 438150"/>
                <a:gd name="connsiteX3" fmla="*/ 57150 w 439102"/>
                <a:gd name="connsiteY3" fmla="*/ 73342 h 438150"/>
                <a:gd name="connsiteX4" fmla="*/ 57150 w 439102"/>
                <a:gd name="connsiteY4" fmla="*/ 24765 h 438150"/>
                <a:gd name="connsiteX5" fmla="*/ 42863 w 439102"/>
                <a:gd name="connsiteY5" fmla="*/ 10477 h 438150"/>
                <a:gd name="connsiteX6" fmla="*/ 28575 w 439102"/>
                <a:gd name="connsiteY6" fmla="*/ 24765 h 438150"/>
                <a:gd name="connsiteX7" fmla="*/ 28575 w 439102"/>
                <a:gd name="connsiteY7" fmla="*/ 109538 h 438150"/>
                <a:gd name="connsiteX8" fmla="*/ 42863 w 439102"/>
                <a:gd name="connsiteY8" fmla="*/ 123825 h 438150"/>
                <a:gd name="connsiteX9" fmla="*/ 129540 w 439102"/>
                <a:gd name="connsiteY9" fmla="*/ 123825 h 438150"/>
                <a:gd name="connsiteX10" fmla="*/ 143827 w 439102"/>
                <a:gd name="connsiteY10" fmla="*/ 109538 h 438150"/>
                <a:gd name="connsiteX11" fmla="*/ 129540 w 439102"/>
                <a:gd name="connsiteY11" fmla="*/ 95250 h 438150"/>
                <a:gd name="connsiteX12" fmla="*/ 76200 w 439102"/>
                <a:gd name="connsiteY12" fmla="*/ 95250 h 438150"/>
                <a:gd name="connsiteX13" fmla="*/ 220027 w 439102"/>
                <a:gd name="connsiteY13" fmla="*/ 29527 h 438150"/>
                <a:gd name="connsiteX14" fmla="*/ 410528 w 439102"/>
                <a:gd name="connsiteY14" fmla="*/ 220027 h 438150"/>
                <a:gd name="connsiteX15" fmla="*/ 220027 w 439102"/>
                <a:gd name="connsiteY15" fmla="*/ 410528 h 438150"/>
                <a:gd name="connsiteX16" fmla="*/ 29527 w 439102"/>
                <a:gd name="connsiteY16" fmla="*/ 220027 h 438150"/>
                <a:gd name="connsiteX17" fmla="*/ 33338 w 439102"/>
                <a:gd name="connsiteY17" fmla="*/ 181927 h 438150"/>
                <a:gd name="connsiteX18" fmla="*/ 21907 w 439102"/>
                <a:gd name="connsiteY18" fmla="*/ 164782 h 438150"/>
                <a:gd name="connsiteX19" fmla="*/ 4763 w 439102"/>
                <a:gd name="connsiteY19" fmla="*/ 176213 h 438150"/>
                <a:gd name="connsiteX20" fmla="*/ 0 w 439102"/>
                <a:gd name="connsiteY20" fmla="*/ 220027 h 438150"/>
                <a:gd name="connsiteX21" fmla="*/ 220027 w 439102"/>
                <a:gd name="connsiteY21" fmla="*/ 4381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9102" h="438150">
                  <a:moveTo>
                    <a:pt x="220027" y="438150"/>
                  </a:moveTo>
                  <a:cubicBezTo>
                    <a:pt x="340995" y="438150"/>
                    <a:pt x="439103" y="340042"/>
                    <a:pt x="439103" y="219075"/>
                  </a:cubicBezTo>
                  <a:cubicBezTo>
                    <a:pt x="439103" y="98107"/>
                    <a:pt x="340995" y="0"/>
                    <a:pt x="220027" y="0"/>
                  </a:cubicBezTo>
                  <a:cubicBezTo>
                    <a:pt x="157163" y="0"/>
                    <a:pt x="98107" y="26670"/>
                    <a:pt x="57150" y="73342"/>
                  </a:cubicBezTo>
                  <a:lnTo>
                    <a:pt x="57150" y="24765"/>
                  </a:lnTo>
                  <a:cubicBezTo>
                    <a:pt x="57150" y="17145"/>
                    <a:pt x="50482" y="10477"/>
                    <a:pt x="42863" y="10477"/>
                  </a:cubicBezTo>
                  <a:cubicBezTo>
                    <a:pt x="35242" y="10477"/>
                    <a:pt x="28575" y="17145"/>
                    <a:pt x="28575" y="24765"/>
                  </a:cubicBezTo>
                  <a:lnTo>
                    <a:pt x="28575" y="109538"/>
                  </a:lnTo>
                  <a:cubicBezTo>
                    <a:pt x="28575" y="117157"/>
                    <a:pt x="35242" y="123825"/>
                    <a:pt x="42863" y="123825"/>
                  </a:cubicBezTo>
                  <a:lnTo>
                    <a:pt x="129540" y="123825"/>
                  </a:lnTo>
                  <a:cubicBezTo>
                    <a:pt x="137160" y="123825"/>
                    <a:pt x="143827" y="117157"/>
                    <a:pt x="143827" y="109538"/>
                  </a:cubicBezTo>
                  <a:cubicBezTo>
                    <a:pt x="143827" y="101917"/>
                    <a:pt x="137160" y="95250"/>
                    <a:pt x="129540" y="95250"/>
                  </a:cubicBezTo>
                  <a:lnTo>
                    <a:pt x="76200" y="95250"/>
                  </a:lnTo>
                  <a:cubicBezTo>
                    <a:pt x="112395" y="53340"/>
                    <a:pt x="164782" y="29527"/>
                    <a:pt x="220027" y="29527"/>
                  </a:cubicBezTo>
                  <a:cubicBezTo>
                    <a:pt x="324803" y="29527"/>
                    <a:pt x="410528" y="115252"/>
                    <a:pt x="410528" y="220027"/>
                  </a:cubicBezTo>
                  <a:cubicBezTo>
                    <a:pt x="410528" y="324803"/>
                    <a:pt x="324803" y="410528"/>
                    <a:pt x="220027" y="410528"/>
                  </a:cubicBezTo>
                  <a:cubicBezTo>
                    <a:pt x="115252" y="410528"/>
                    <a:pt x="29527" y="324803"/>
                    <a:pt x="29527" y="220027"/>
                  </a:cubicBezTo>
                  <a:cubicBezTo>
                    <a:pt x="29527" y="206692"/>
                    <a:pt x="30480" y="194310"/>
                    <a:pt x="33338" y="181927"/>
                  </a:cubicBezTo>
                  <a:cubicBezTo>
                    <a:pt x="35242" y="174307"/>
                    <a:pt x="29527" y="166688"/>
                    <a:pt x="21907" y="164782"/>
                  </a:cubicBezTo>
                  <a:cubicBezTo>
                    <a:pt x="14288" y="162877"/>
                    <a:pt x="6667" y="168592"/>
                    <a:pt x="4763" y="176213"/>
                  </a:cubicBezTo>
                  <a:cubicBezTo>
                    <a:pt x="1905" y="190500"/>
                    <a:pt x="0" y="205740"/>
                    <a:pt x="0" y="220027"/>
                  </a:cubicBezTo>
                  <a:cubicBezTo>
                    <a:pt x="1905" y="340042"/>
                    <a:pt x="100013" y="438150"/>
                    <a:pt x="220027" y="43815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69" name="Free-form: Shape 168">
              <a:extLst>
                <a:ext uri="{FF2B5EF4-FFF2-40B4-BE49-F238E27FC236}">
                  <a16:creationId xmlns:a16="http://schemas.microsoft.com/office/drawing/2014/main" id="{3E31DF34-D206-6B43-B1F3-DB8264FDCC89}"/>
                </a:ext>
              </a:extLst>
            </p:cNvPr>
            <p:cNvSpPr/>
            <p:nvPr/>
          </p:nvSpPr>
          <p:spPr>
            <a:xfrm>
              <a:off x="16414666" y="5824191"/>
              <a:ext cx="102869" cy="145732"/>
            </a:xfrm>
            <a:custGeom>
              <a:avLst/>
              <a:gdLst>
                <a:gd name="connsiteX0" fmla="*/ 85725 w 102869"/>
                <a:gd name="connsiteY0" fmla="*/ 88583 h 145732"/>
                <a:gd name="connsiteX1" fmla="*/ 96202 w 102869"/>
                <a:gd name="connsiteY1" fmla="*/ 68580 h 145732"/>
                <a:gd name="connsiteX2" fmla="*/ 100013 w 102869"/>
                <a:gd name="connsiteY2" fmla="*/ 47625 h 145732"/>
                <a:gd name="connsiteX3" fmla="*/ 94297 w 102869"/>
                <a:gd name="connsiteY3" fmla="*/ 23813 h 145732"/>
                <a:gd name="connsiteX4" fmla="*/ 78105 w 102869"/>
                <a:gd name="connsiteY4" fmla="*/ 6667 h 145732"/>
                <a:gd name="connsiteX5" fmla="*/ 53340 w 102869"/>
                <a:gd name="connsiteY5" fmla="*/ 0 h 145732"/>
                <a:gd name="connsiteX6" fmla="*/ 24765 w 102869"/>
                <a:gd name="connsiteY6" fmla="*/ 6667 h 145732"/>
                <a:gd name="connsiteX7" fmla="*/ 6667 w 102869"/>
                <a:gd name="connsiteY7" fmla="*/ 23813 h 145732"/>
                <a:gd name="connsiteX8" fmla="*/ 0 w 102869"/>
                <a:gd name="connsiteY8" fmla="*/ 46673 h 145732"/>
                <a:gd name="connsiteX9" fmla="*/ 1905 w 102869"/>
                <a:gd name="connsiteY9" fmla="*/ 59055 h 145732"/>
                <a:gd name="connsiteX10" fmla="*/ 7620 w 102869"/>
                <a:gd name="connsiteY10" fmla="*/ 73342 h 145732"/>
                <a:gd name="connsiteX11" fmla="*/ 17145 w 102869"/>
                <a:gd name="connsiteY11" fmla="*/ 82867 h 145732"/>
                <a:gd name="connsiteX12" fmla="*/ 32385 w 102869"/>
                <a:gd name="connsiteY12" fmla="*/ 68580 h 145732"/>
                <a:gd name="connsiteX13" fmla="*/ 25717 w 102869"/>
                <a:gd name="connsiteY13" fmla="*/ 59055 h 145732"/>
                <a:gd name="connsiteX14" fmla="*/ 23813 w 102869"/>
                <a:gd name="connsiteY14" fmla="*/ 45720 h 145732"/>
                <a:gd name="connsiteX15" fmla="*/ 25717 w 102869"/>
                <a:gd name="connsiteY15" fmla="*/ 38100 h 145732"/>
                <a:gd name="connsiteX16" fmla="*/ 30480 w 102869"/>
                <a:gd name="connsiteY16" fmla="*/ 31433 h 145732"/>
                <a:gd name="connsiteX17" fmla="*/ 38100 w 102869"/>
                <a:gd name="connsiteY17" fmla="*/ 25717 h 145732"/>
                <a:gd name="connsiteX18" fmla="*/ 48577 w 102869"/>
                <a:gd name="connsiteY18" fmla="*/ 23813 h 145732"/>
                <a:gd name="connsiteX19" fmla="*/ 58102 w 102869"/>
                <a:gd name="connsiteY19" fmla="*/ 25717 h 145732"/>
                <a:gd name="connsiteX20" fmla="*/ 65722 w 102869"/>
                <a:gd name="connsiteY20" fmla="*/ 30480 h 145732"/>
                <a:gd name="connsiteX21" fmla="*/ 71438 w 102869"/>
                <a:gd name="connsiteY21" fmla="*/ 38100 h 145732"/>
                <a:gd name="connsiteX22" fmla="*/ 73342 w 102869"/>
                <a:gd name="connsiteY22" fmla="*/ 48577 h 145732"/>
                <a:gd name="connsiteX23" fmla="*/ 67627 w 102869"/>
                <a:gd name="connsiteY23" fmla="*/ 70485 h 145732"/>
                <a:gd name="connsiteX24" fmla="*/ 51435 w 102869"/>
                <a:gd name="connsiteY24" fmla="*/ 94298 h 145732"/>
                <a:gd name="connsiteX25" fmla="*/ 28575 w 102869"/>
                <a:gd name="connsiteY25" fmla="*/ 119063 h 145732"/>
                <a:gd name="connsiteX26" fmla="*/ 1905 w 102869"/>
                <a:gd name="connsiteY26" fmla="*/ 145733 h 145732"/>
                <a:gd name="connsiteX27" fmla="*/ 102870 w 102869"/>
                <a:gd name="connsiteY27" fmla="*/ 145733 h 145732"/>
                <a:gd name="connsiteX28" fmla="*/ 102870 w 102869"/>
                <a:gd name="connsiteY28" fmla="*/ 120967 h 145732"/>
                <a:gd name="connsiteX29" fmla="*/ 57150 w 102869"/>
                <a:gd name="connsiteY29" fmla="*/ 120967 h 145732"/>
                <a:gd name="connsiteX30" fmla="*/ 70485 w 102869"/>
                <a:gd name="connsiteY30" fmla="*/ 105727 h 145732"/>
                <a:gd name="connsiteX31" fmla="*/ 85725 w 102869"/>
                <a:gd name="connsiteY31" fmla="*/ 88583 h 14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2869" h="145732">
                  <a:moveTo>
                    <a:pt x="85725" y="88583"/>
                  </a:moveTo>
                  <a:cubicBezTo>
                    <a:pt x="90488" y="81915"/>
                    <a:pt x="93345" y="75248"/>
                    <a:pt x="96202" y="68580"/>
                  </a:cubicBezTo>
                  <a:cubicBezTo>
                    <a:pt x="99060" y="61913"/>
                    <a:pt x="100013" y="55245"/>
                    <a:pt x="100013" y="47625"/>
                  </a:cubicBezTo>
                  <a:cubicBezTo>
                    <a:pt x="100013" y="39052"/>
                    <a:pt x="98107" y="31433"/>
                    <a:pt x="94297" y="23813"/>
                  </a:cubicBezTo>
                  <a:cubicBezTo>
                    <a:pt x="90488" y="16192"/>
                    <a:pt x="84772" y="10477"/>
                    <a:pt x="78105" y="6667"/>
                  </a:cubicBezTo>
                  <a:cubicBezTo>
                    <a:pt x="71438" y="1905"/>
                    <a:pt x="62865" y="0"/>
                    <a:pt x="53340" y="0"/>
                  </a:cubicBezTo>
                  <a:cubicBezTo>
                    <a:pt x="41910" y="0"/>
                    <a:pt x="32385" y="1905"/>
                    <a:pt x="24765" y="6667"/>
                  </a:cubicBezTo>
                  <a:cubicBezTo>
                    <a:pt x="17145" y="11430"/>
                    <a:pt x="10477" y="17145"/>
                    <a:pt x="6667" y="23813"/>
                  </a:cubicBezTo>
                  <a:cubicBezTo>
                    <a:pt x="2857" y="30480"/>
                    <a:pt x="0" y="38100"/>
                    <a:pt x="0" y="46673"/>
                  </a:cubicBezTo>
                  <a:cubicBezTo>
                    <a:pt x="0" y="50483"/>
                    <a:pt x="952" y="54292"/>
                    <a:pt x="1905" y="59055"/>
                  </a:cubicBezTo>
                  <a:cubicBezTo>
                    <a:pt x="2857" y="63817"/>
                    <a:pt x="5715" y="68580"/>
                    <a:pt x="7620" y="73342"/>
                  </a:cubicBezTo>
                  <a:cubicBezTo>
                    <a:pt x="10477" y="78105"/>
                    <a:pt x="13335" y="80963"/>
                    <a:pt x="17145" y="82867"/>
                  </a:cubicBezTo>
                  <a:lnTo>
                    <a:pt x="32385" y="68580"/>
                  </a:lnTo>
                  <a:cubicBezTo>
                    <a:pt x="29527" y="65723"/>
                    <a:pt x="27622" y="62865"/>
                    <a:pt x="25717" y="59055"/>
                  </a:cubicBezTo>
                  <a:cubicBezTo>
                    <a:pt x="23813" y="55245"/>
                    <a:pt x="23813" y="51435"/>
                    <a:pt x="23813" y="45720"/>
                  </a:cubicBezTo>
                  <a:cubicBezTo>
                    <a:pt x="23813" y="42863"/>
                    <a:pt x="24765" y="40958"/>
                    <a:pt x="25717" y="38100"/>
                  </a:cubicBezTo>
                  <a:cubicBezTo>
                    <a:pt x="26670" y="35242"/>
                    <a:pt x="28575" y="33338"/>
                    <a:pt x="30480" y="31433"/>
                  </a:cubicBezTo>
                  <a:cubicBezTo>
                    <a:pt x="32385" y="29527"/>
                    <a:pt x="35242" y="27623"/>
                    <a:pt x="38100" y="25717"/>
                  </a:cubicBezTo>
                  <a:cubicBezTo>
                    <a:pt x="40957" y="24765"/>
                    <a:pt x="44767" y="23813"/>
                    <a:pt x="48577" y="23813"/>
                  </a:cubicBezTo>
                  <a:cubicBezTo>
                    <a:pt x="52388" y="23813"/>
                    <a:pt x="55245" y="24765"/>
                    <a:pt x="58102" y="25717"/>
                  </a:cubicBezTo>
                  <a:cubicBezTo>
                    <a:pt x="60960" y="26670"/>
                    <a:pt x="63817" y="28575"/>
                    <a:pt x="65722" y="30480"/>
                  </a:cubicBezTo>
                  <a:cubicBezTo>
                    <a:pt x="68580" y="32385"/>
                    <a:pt x="70485" y="35242"/>
                    <a:pt x="71438" y="38100"/>
                  </a:cubicBezTo>
                  <a:cubicBezTo>
                    <a:pt x="72390" y="40958"/>
                    <a:pt x="73342" y="44767"/>
                    <a:pt x="73342" y="48577"/>
                  </a:cubicBezTo>
                  <a:cubicBezTo>
                    <a:pt x="73342" y="55245"/>
                    <a:pt x="71438" y="62865"/>
                    <a:pt x="67627" y="70485"/>
                  </a:cubicBezTo>
                  <a:cubicBezTo>
                    <a:pt x="63817" y="78105"/>
                    <a:pt x="58102" y="85725"/>
                    <a:pt x="51435" y="94298"/>
                  </a:cubicBezTo>
                  <a:cubicBezTo>
                    <a:pt x="44767" y="101917"/>
                    <a:pt x="37147" y="110490"/>
                    <a:pt x="28575" y="119063"/>
                  </a:cubicBezTo>
                  <a:cubicBezTo>
                    <a:pt x="20002" y="127635"/>
                    <a:pt x="11430" y="137160"/>
                    <a:pt x="1905" y="145733"/>
                  </a:cubicBezTo>
                  <a:lnTo>
                    <a:pt x="102870" y="145733"/>
                  </a:lnTo>
                  <a:lnTo>
                    <a:pt x="102870" y="120967"/>
                  </a:lnTo>
                  <a:lnTo>
                    <a:pt x="57150" y="120967"/>
                  </a:lnTo>
                  <a:cubicBezTo>
                    <a:pt x="61913" y="115252"/>
                    <a:pt x="65722" y="110490"/>
                    <a:pt x="70485" y="105727"/>
                  </a:cubicBezTo>
                  <a:cubicBezTo>
                    <a:pt x="77152" y="101917"/>
                    <a:pt x="81915" y="95250"/>
                    <a:pt x="85725" y="8858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  <p:sp>
          <p:nvSpPr>
            <p:cNvPr id="170" name="Free-form: Shape 169">
              <a:extLst>
                <a:ext uri="{FF2B5EF4-FFF2-40B4-BE49-F238E27FC236}">
                  <a16:creationId xmlns:a16="http://schemas.microsoft.com/office/drawing/2014/main" id="{B8767AE2-A7E2-5693-37B4-AD82BC37E8FC}"/>
                </a:ext>
              </a:extLst>
            </p:cNvPr>
            <p:cNvSpPr/>
            <p:nvPr/>
          </p:nvSpPr>
          <p:spPr>
            <a:xfrm>
              <a:off x="16530871" y="5825143"/>
              <a:ext cx="108585" cy="147637"/>
            </a:xfrm>
            <a:custGeom>
              <a:avLst/>
              <a:gdLst>
                <a:gd name="connsiteX0" fmla="*/ 89535 w 108585"/>
                <a:gd name="connsiteY0" fmla="*/ 0 h 147637"/>
                <a:gd name="connsiteX1" fmla="*/ 0 w 108585"/>
                <a:gd name="connsiteY1" fmla="*/ 113348 h 147637"/>
                <a:gd name="connsiteX2" fmla="*/ 0 w 108585"/>
                <a:gd name="connsiteY2" fmla="*/ 113348 h 147637"/>
                <a:gd name="connsiteX3" fmla="*/ 64770 w 108585"/>
                <a:gd name="connsiteY3" fmla="*/ 113348 h 147637"/>
                <a:gd name="connsiteX4" fmla="*/ 64770 w 108585"/>
                <a:gd name="connsiteY4" fmla="*/ 147638 h 147637"/>
                <a:gd name="connsiteX5" fmla="*/ 90488 w 108585"/>
                <a:gd name="connsiteY5" fmla="*/ 147638 h 147637"/>
                <a:gd name="connsiteX6" fmla="*/ 90488 w 108585"/>
                <a:gd name="connsiteY6" fmla="*/ 113348 h 147637"/>
                <a:gd name="connsiteX7" fmla="*/ 108585 w 108585"/>
                <a:gd name="connsiteY7" fmla="*/ 113348 h 147637"/>
                <a:gd name="connsiteX8" fmla="*/ 108585 w 108585"/>
                <a:gd name="connsiteY8" fmla="*/ 94298 h 147637"/>
                <a:gd name="connsiteX9" fmla="*/ 90488 w 108585"/>
                <a:gd name="connsiteY9" fmla="*/ 94298 h 147637"/>
                <a:gd name="connsiteX10" fmla="*/ 89535 w 108585"/>
                <a:gd name="connsiteY10" fmla="*/ 0 h 147637"/>
                <a:gd name="connsiteX11" fmla="*/ 89535 w 108585"/>
                <a:gd name="connsiteY11" fmla="*/ 0 h 147637"/>
                <a:gd name="connsiteX12" fmla="*/ 37148 w 108585"/>
                <a:gd name="connsiteY12" fmla="*/ 94298 h 147637"/>
                <a:gd name="connsiteX13" fmla="*/ 63817 w 108585"/>
                <a:gd name="connsiteY13" fmla="*/ 59055 h 147637"/>
                <a:gd name="connsiteX14" fmla="*/ 63817 w 108585"/>
                <a:gd name="connsiteY14" fmla="*/ 94298 h 147637"/>
                <a:gd name="connsiteX15" fmla="*/ 37148 w 108585"/>
                <a:gd name="connsiteY15" fmla="*/ 94298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585" h="147637">
                  <a:moveTo>
                    <a:pt x="89535" y="0"/>
                  </a:moveTo>
                  <a:lnTo>
                    <a:pt x="0" y="113348"/>
                  </a:lnTo>
                  <a:lnTo>
                    <a:pt x="0" y="113348"/>
                  </a:lnTo>
                  <a:lnTo>
                    <a:pt x="64770" y="113348"/>
                  </a:lnTo>
                  <a:lnTo>
                    <a:pt x="64770" y="147638"/>
                  </a:lnTo>
                  <a:lnTo>
                    <a:pt x="90488" y="147638"/>
                  </a:lnTo>
                  <a:lnTo>
                    <a:pt x="90488" y="113348"/>
                  </a:lnTo>
                  <a:lnTo>
                    <a:pt x="108585" y="113348"/>
                  </a:lnTo>
                  <a:lnTo>
                    <a:pt x="108585" y="94298"/>
                  </a:lnTo>
                  <a:lnTo>
                    <a:pt x="90488" y="94298"/>
                  </a:lnTo>
                  <a:lnTo>
                    <a:pt x="89535" y="0"/>
                  </a:lnTo>
                  <a:lnTo>
                    <a:pt x="89535" y="0"/>
                  </a:lnTo>
                  <a:close/>
                  <a:moveTo>
                    <a:pt x="37148" y="94298"/>
                  </a:moveTo>
                  <a:lnTo>
                    <a:pt x="63817" y="59055"/>
                  </a:lnTo>
                  <a:lnTo>
                    <a:pt x="63817" y="94298"/>
                  </a:lnTo>
                  <a:lnTo>
                    <a:pt x="37148" y="9429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Josefin Sans" pitchFamily="2" charset="0"/>
              </a:endParaRPr>
            </a:p>
          </p:txBody>
        </p:sp>
      </p:grpSp>
      <p:sp>
        <p:nvSpPr>
          <p:cNvPr id="171" name="Free-form: Shape 170">
            <a:extLst>
              <a:ext uri="{FF2B5EF4-FFF2-40B4-BE49-F238E27FC236}">
                <a16:creationId xmlns:a16="http://schemas.microsoft.com/office/drawing/2014/main" id="{ED53ACEC-4373-A922-01E3-D36FDB9F06D8}"/>
              </a:ext>
            </a:extLst>
          </p:cNvPr>
          <p:cNvSpPr/>
          <p:nvPr/>
        </p:nvSpPr>
        <p:spPr>
          <a:xfrm>
            <a:off x="11106699" y="10789920"/>
            <a:ext cx="934696" cy="739060"/>
          </a:xfrm>
          <a:custGeom>
            <a:avLst/>
            <a:gdLst>
              <a:gd name="connsiteX0" fmla="*/ 409575 w 819150"/>
              <a:gd name="connsiteY0" fmla="*/ 0 h 647700"/>
              <a:gd name="connsiteX1" fmla="*/ 223242 w 819150"/>
              <a:gd name="connsiteY1" fmla="*/ 58638 h 647700"/>
              <a:gd name="connsiteX2" fmla="*/ 220861 w 819150"/>
              <a:gd name="connsiteY2" fmla="*/ 72033 h 647700"/>
              <a:gd name="connsiteX3" fmla="*/ 233958 w 819150"/>
              <a:gd name="connsiteY3" fmla="*/ 74414 h 647700"/>
              <a:gd name="connsiteX4" fmla="*/ 409575 w 819150"/>
              <a:gd name="connsiteY4" fmla="*/ 19050 h 647700"/>
              <a:gd name="connsiteX5" fmla="*/ 714375 w 819150"/>
              <a:gd name="connsiteY5" fmla="*/ 323850 h 647700"/>
              <a:gd name="connsiteX6" fmla="*/ 708125 w 819150"/>
              <a:gd name="connsiteY6" fmla="*/ 380703 h 647700"/>
              <a:gd name="connsiteX7" fmla="*/ 698897 w 819150"/>
              <a:gd name="connsiteY7" fmla="*/ 417314 h 647700"/>
              <a:gd name="connsiteX8" fmla="*/ 607219 w 819150"/>
              <a:gd name="connsiteY8" fmla="*/ 317302 h 647700"/>
              <a:gd name="connsiteX9" fmla="*/ 599480 w 819150"/>
              <a:gd name="connsiteY9" fmla="*/ 314028 h 647700"/>
              <a:gd name="connsiteX10" fmla="*/ 592931 w 819150"/>
              <a:gd name="connsiteY10" fmla="*/ 330100 h 647700"/>
              <a:gd name="connsiteX11" fmla="*/ 697706 w 819150"/>
              <a:gd name="connsiteY11" fmla="*/ 444400 h 647700"/>
              <a:gd name="connsiteX12" fmla="*/ 711994 w 819150"/>
              <a:gd name="connsiteY12" fmla="*/ 444400 h 647700"/>
              <a:gd name="connsiteX13" fmla="*/ 817066 w 819150"/>
              <a:gd name="connsiteY13" fmla="*/ 330100 h 647700"/>
              <a:gd name="connsiteX14" fmla="*/ 819150 w 819150"/>
              <a:gd name="connsiteY14" fmla="*/ 323850 h 647700"/>
              <a:gd name="connsiteX15" fmla="*/ 809625 w 819150"/>
              <a:gd name="connsiteY15" fmla="*/ 314325 h 647700"/>
              <a:gd name="connsiteX16" fmla="*/ 803375 w 819150"/>
              <a:gd name="connsiteY16" fmla="*/ 316706 h 647700"/>
              <a:gd name="connsiteX17" fmla="*/ 722412 w 819150"/>
              <a:gd name="connsiteY17" fmla="*/ 404515 h 647700"/>
              <a:gd name="connsiteX18" fmla="*/ 726877 w 819150"/>
              <a:gd name="connsiteY18" fmla="*/ 384275 h 647700"/>
              <a:gd name="connsiteX19" fmla="*/ 733425 w 819150"/>
              <a:gd name="connsiteY19" fmla="*/ 323850 h 647700"/>
              <a:gd name="connsiteX20" fmla="*/ 409575 w 819150"/>
              <a:gd name="connsiteY20" fmla="*/ 0 h 647700"/>
              <a:gd name="connsiteX21" fmla="*/ 409575 w 819150"/>
              <a:gd name="connsiteY21" fmla="*/ 161925 h 647700"/>
              <a:gd name="connsiteX22" fmla="*/ 323850 w 819150"/>
              <a:gd name="connsiteY22" fmla="*/ 247353 h 647700"/>
              <a:gd name="connsiteX23" fmla="*/ 347960 w 819150"/>
              <a:gd name="connsiteY23" fmla="*/ 306884 h 647700"/>
              <a:gd name="connsiteX24" fmla="*/ 247650 w 819150"/>
              <a:gd name="connsiteY24" fmla="*/ 457200 h 647700"/>
              <a:gd name="connsiteX25" fmla="*/ 257175 w 819150"/>
              <a:gd name="connsiteY25" fmla="*/ 466725 h 647700"/>
              <a:gd name="connsiteX26" fmla="*/ 561975 w 819150"/>
              <a:gd name="connsiteY26" fmla="*/ 466725 h 647700"/>
              <a:gd name="connsiteX27" fmla="*/ 571500 w 819150"/>
              <a:gd name="connsiteY27" fmla="*/ 457200 h 647700"/>
              <a:gd name="connsiteX28" fmla="*/ 471190 w 819150"/>
              <a:gd name="connsiteY28" fmla="*/ 306884 h 647700"/>
              <a:gd name="connsiteX29" fmla="*/ 495300 w 819150"/>
              <a:gd name="connsiteY29" fmla="*/ 247353 h 647700"/>
              <a:gd name="connsiteX30" fmla="*/ 409575 w 819150"/>
              <a:gd name="connsiteY30" fmla="*/ 161925 h 647700"/>
              <a:gd name="connsiteX31" fmla="*/ 409575 w 819150"/>
              <a:gd name="connsiteY31" fmla="*/ 180975 h 647700"/>
              <a:gd name="connsiteX32" fmla="*/ 476250 w 819150"/>
              <a:gd name="connsiteY32" fmla="*/ 247353 h 647700"/>
              <a:gd name="connsiteX33" fmla="*/ 450950 w 819150"/>
              <a:gd name="connsiteY33" fmla="*/ 302419 h 647700"/>
              <a:gd name="connsiteX34" fmla="*/ 453628 w 819150"/>
              <a:gd name="connsiteY34" fmla="*/ 318492 h 647700"/>
              <a:gd name="connsiteX35" fmla="*/ 550962 w 819150"/>
              <a:gd name="connsiteY35" fmla="*/ 447675 h 647700"/>
              <a:gd name="connsiteX36" fmla="*/ 268188 w 819150"/>
              <a:gd name="connsiteY36" fmla="*/ 447675 h 647700"/>
              <a:gd name="connsiteX37" fmla="*/ 365522 w 819150"/>
              <a:gd name="connsiteY37" fmla="*/ 318492 h 647700"/>
              <a:gd name="connsiteX38" fmla="*/ 368200 w 819150"/>
              <a:gd name="connsiteY38" fmla="*/ 302419 h 647700"/>
              <a:gd name="connsiteX39" fmla="*/ 342900 w 819150"/>
              <a:gd name="connsiteY39" fmla="*/ 247353 h 647700"/>
              <a:gd name="connsiteX40" fmla="*/ 409575 w 819150"/>
              <a:gd name="connsiteY40" fmla="*/ 180975 h 647700"/>
              <a:gd name="connsiteX41" fmla="*/ 112812 w 819150"/>
              <a:gd name="connsiteY41" fmla="*/ 200025 h 647700"/>
              <a:gd name="connsiteX42" fmla="*/ 107156 w 819150"/>
              <a:gd name="connsiteY42" fmla="*/ 203002 h 647700"/>
              <a:gd name="connsiteX43" fmla="*/ 1488 w 819150"/>
              <a:gd name="connsiteY43" fmla="*/ 319088 h 647700"/>
              <a:gd name="connsiteX44" fmla="*/ 0 w 819150"/>
              <a:gd name="connsiteY44" fmla="*/ 323850 h 647700"/>
              <a:gd name="connsiteX45" fmla="*/ 9525 w 819150"/>
              <a:gd name="connsiteY45" fmla="*/ 333375 h 647700"/>
              <a:gd name="connsiteX46" fmla="*/ 14883 w 819150"/>
              <a:gd name="connsiteY46" fmla="*/ 331887 h 647700"/>
              <a:gd name="connsiteX47" fmla="*/ 96738 w 819150"/>
              <a:gd name="connsiteY47" fmla="*/ 242888 h 647700"/>
              <a:gd name="connsiteX48" fmla="*/ 92273 w 819150"/>
              <a:gd name="connsiteY48" fmla="*/ 263128 h 647700"/>
              <a:gd name="connsiteX49" fmla="*/ 85725 w 819150"/>
              <a:gd name="connsiteY49" fmla="*/ 323850 h 647700"/>
              <a:gd name="connsiteX50" fmla="*/ 409575 w 819150"/>
              <a:gd name="connsiteY50" fmla="*/ 647700 h 647700"/>
              <a:gd name="connsiteX51" fmla="*/ 595908 w 819150"/>
              <a:gd name="connsiteY51" fmla="*/ 588764 h 647700"/>
              <a:gd name="connsiteX52" fmla="*/ 598587 w 819150"/>
              <a:gd name="connsiteY52" fmla="*/ 575369 h 647700"/>
              <a:gd name="connsiteX53" fmla="*/ 585192 w 819150"/>
              <a:gd name="connsiteY53" fmla="*/ 572988 h 647700"/>
              <a:gd name="connsiteX54" fmla="*/ 409575 w 819150"/>
              <a:gd name="connsiteY54" fmla="*/ 628650 h 647700"/>
              <a:gd name="connsiteX55" fmla="*/ 104775 w 819150"/>
              <a:gd name="connsiteY55" fmla="*/ 323850 h 647700"/>
              <a:gd name="connsiteX56" fmla="*/ 111025 w 819150"/>
              <a:gd name="connsiteY56" fmla="*/ 266700 h 647700"/>
              <a:gd name="connsiteX57" fmla="*/ 120253 w 819150"/>
              <a:gd name="connsiteY57" fmla="*/ 230088 h 647700"/>
              <a:gd name="connsiteX58" fmla="*/ 211931 w 819150"/>
              <a:gd name="connsiteY58" fmla="*/ 330100 h 647700"/>
              <a:gd name="connsiteX59" fmla="*/ 225623 w 819150"/>
              <a:gd name="connsiteY59" fmla="*/ 330994 h 647700"/>
              <a:gd name="connsiteX60" fmla="*/ 226219 w 819150"/>
              <a:gd name="connsiteY60" fmla="*/ 317302 h 647700"/>
              <a:gd name="connsiteX61" fmla="*/ 121444 w 819150"/>
              <a:gd name="connsiteY61" fmla="*/ 203002 h 647700"/>
              <a:gd name="connsiteX62" fmla="*/ 112812 w 819150"/>
              <a:gd name="connsiteY62" fmla="*/ 200025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819150" h="647700">
                <a:moveTo>
                  <a:pt x="409575" y="0"/>
                </a:moveTo>
                <a:cubicBezTo>
                  <a:pt x="340239" y="0"/>
                  <a:pt x="275985" y="21648"/>
                  <a:pt x="223242" y="58638"/>
                </a:cubicBezTo>
                <a:cubicBezTo>
                  <a:pt x="219112" y="61444"/>
                  <a:pt x="218056" y="67903"/>
                  <a:pt x="220861" y="72033"/>
                </a:cubicBezTo>
                <a:cubicBezTo>
                  <a:pt x="223666" y="76163"/>
                  <a:pt x="229828" y="77219"/>
                  <a:pt x="233958" y="74414"/>
                </a:cubicBezTo>
                <a:cubicBezTo>
                  <a:pt x="283632" y="39576"/>
                  <a:pt x="344245" y="19050"/>
                  <a:pt x="409575" y="19050"/>
                </a:cubicBezTo>
                <a:cubicBezTo>
                  <a:pt x="578369" y="19050"/>
                  <a:pt x="714375" y="155389"/>
                  <a:pt x="714375" y="323850"/>
                </a:cubicBezTo>
                <a:cubicBezTo>
                  <a:pt x="714375" y="339855"/>
                  <a:pt x="711739" y="361323"/>
                  <a:pt x="708125" y="380703"/>
                </a:cubicBezTo>
                <a:cubicBezTo>
                  <a:pt x="705437" y="395105"/>
                  <a:pt x="701827" y="408734"/>
                  <a:pt x="698897" y="417314"/>
                </a:cubicBezTo>
                <a:lnTo>
                  <a:pt x="607219" y="317302"/>
                </a:lnTo>
                <a:cubicBezTo>
                  <a:pt x="605319" y="315109"/>
                  <a:pt x="602376" y="313863"/>
                  <a:pt x="599480" y="314028"/>
                </a:cubicBezTo>
                <a:cubicBezTo>
                  <a:pt x="592209" y="314306"/>
                  <a:pt x="587925" y="324821"/>
                  <a:pt x="592931" y="330100"/>
                </a:cubicBezTo>
                <a:lnTo>
                  <a:pt x="697706" y="444400"/>
                </a:lnTo>
                <a:cubicBezTo>
                  <a:pt x="701269" y="448439"/>
                  <a:pt x="708431" y="448439"/>
                  <a:pt x="711994" y="444400"/>
                </a:cubicBezTo>
                <a:cubicBezTo>
                  <a:pt x="711994" y="444400"/>
                  <a:pt x="815319" y="332189"/>
                  <a:pt x="817066" y="330100"/>
                </a:cubicBezTo>
                <a:cubicBezTo>
                  <a:pt x="818450" y="328447"/>
                  <a:pt x="819150" y="326175"/>
                  <a:pt x="819150" y="323850"/>
                </a:cubicBezTo>
                <a:cubicBezTo>
                  <a:pt x="819150" y="318589"/>
                  <a:pt x="814886" y="314325"/>
                  <a:pt x="809625" y="314325"/>
                </a:cubicBezTo>
                <a:cubicBezTo>
                  <a:pt x="807215" y="314325"/>
                  <a:pt x="805052" y="315231"/>
                  <a:pt x="803375" y="316706"/>
                </a:cubicBezTo>
                <a:cubicBezTo>
                  <a:pt x="801390" y="318452"/>
                  <a:pt x="722412" y="404515"/>
                  <a:pt x="722412" y="404515"/>
                </a:cubicBezTo>
                <a:cubicBezTo>
                  <a:pt x="723892" y="398219"/>
                  <a:pt x="725542" y="391427"/>
                  <a:pt x="726877" y="384275"/>
                </a:cubicBezTo>
                <a:cubicBezTo>
                  <a:pt x="730658" y="364007"/>
                  <a:pt x="733425" y="341825"/>
                  <a:pt x="733425" y="323850"/>
                </a:cubicBezTo>
                <a:cubicBezTo>
                  <a:pt x="733425" y="145118"/>
                  <a:pt x="588645" y="0"/>
                  <a:pt x="409575" y="0"/>
                </a:cubicBezTo>
                <a:close/>
                <a:moveTo>
                  <a:pt x="409575" y="161925"/>
                </a:moveTo>
                <a:cubicBezTo>
                  <a:pt x="362363" y="161925"/>
                  <a:pt x="323850" y="200265"/>
                  <a:pt x="323850" y="247353"/>
                </a:cubicBezTo>
                <a:cubicBezTo>
                  <a:pt x="323850" y="269569"/>
                  <a:pt x="333794" y="290656"/>
                  <a:pt x="347960" y="306884"/>
                </a:cubicBezTo>
                <a:cubicBezTo>
                  <a:pt x="292537" y="333985"/>
                  <a:pt x="247650" y="389320"/>
                  <a:pt x="247650" y="457200"/>
                </a:cubicBezTo>
                <a:cubicBezTo>
                  <a:pt x="247651" y="462187"/>
                  <a:pt x="252188" y="466724"/>
                  <a:pt x="257175" y="466725"/>
                </a:cubicBezTo>
                <a:lnTo>
                  <a:pt x="561975" y="466725"/>
                </a:lnTo>
                <a:cubicBezTo>
                  <a:pt x="566962" y="466724"/>
                  <a:pt x="571499" y="462187"/>
                  <a:pt x="571500" y="457200"/>
                </a:cubicBezTo>
                <a:cubicBezTo>
                  <a:pt x="571500" y="389320"/>
                  <a:pt x="526613" y="333985"/>
                  <a:pt x="471190" y="306884"/>
                </a:cubicBezTo>
                <a:cubicBezTo>
                  <a:pt x="485356" y="290656"/>
                  <a:pt x="495300" y="269569"/>
                  <a:pt x="495300" y="247353"/>
                </a:cubicBezTo>
                <a:cubicBezTo>
                  <a:pt x="495300" y="200265"/>
                  <a:pt x="456787" y="161925"/>
                  <a:pt x="409575" y="161925"/>
                </a:cubicBezTo>
                <a:close/>
                <a:moveTo>
                  <a:pt x="409575" y="180975"/>
                </a:moveTo>
                <a:cubicBezTo>
                  <a:pt x="446531" y="180975"/>
                  <a:pt x="476250" y="210601"/>
                  <a:pt x="476250" y="247353"/>
                </a:cubicBezTo>
                <a:cubicBezTo>
                  <a:pt x="476250" y="267470"/>
                  <a:pt x="464981" y="290695"/>
                  <a:pt x="450950" y="302419"/>
                </a:cubicBezTo>
                <a:cubicBezTo>
                  <a:pt x="446006" y="306666"/>
                  <a:pt x="447575" y="316078"/>
                  <a:pt x="453628" y="318492"/>
                </a:cubicBezTo>
                <a:cubicBezTo>
                  <a:pt x="504729" y="339453"/>
                  <a:pt x="546585" y="388736"/>
                  <a:pt x="550962" y="447675"/>
                </a:cubicBezTo>
                <a:lnTo>
                  <a:pt x="268188" y="447675"/>
                </a:lnTo>
                <a:cubicBezTo>
                  <a:pt x="272565" y="388736"/>
                  <a:pt x="314421" y="339453"/>
                  <a:pt x="365522" y="318492"/>
                </a:cubicBezTo>
                <a:cubicBezTo>
                  <a:pt x="371575" y="316078"/>
                  <a:pt x="373144" y="306666"/>
                  <a:pt x="368200" y="302419"/>
                </a:cubicBezTo>
                <a:cubicBezTo>
                  <a:pt x="354169" y="290695"/>
                  <a:pt x="342900" y="267470"/>
                  <a:pt x="342900" y="247353"/>
                </a:cubicBezTo>
                <a:cubicBezTo>
                  <a:pt x="342900" y="210601"/>
                  <a:pt x="372619" y="180975"/>
                  <a:pt x="409575" y="180975"/>
                </a:cubicBezTo>
                <a:close/>
                <a:moveTo>
                  <a:pt x="112812" y="200025"/>
                </a:moveTo>
                <a:cubicBezTo>
                  <a:pt x="110661" y="200334"/>
                  <a:pt x="108628" y="201403"/>
                  <a:pt x="107156" y="203002"/>
                </a:cubicBezTo>
                <a:cubicBezTo>
                  <a:pt x="107156" y="203002"/>
                  <a:pt x="2509" y="317505"/>
                  <a:pt x="1488" y="319088"/>
                </a:cubicBezTo>
                <a:cubicBezTo>
                  <a:pt x="621" y="320432"/>
                  <a:pt x="0" y="322104"/>
                  <a:pt x="0" y="323850"/>
                </a:cubicBezTo>
                <a:cubicBezTo>
                  <a:pt x="0" y="329111"/>
                  <a:pt x="4265" y="333375"/>
                  <a:pt x="9525" y="333375"/>
                </a:cubicBezTo>
                <a:cubicBezTo>
                  <a:pt x="11502" y="333375"/>
                  <a:pt x="13361" y="332918"/>
                  <a:pt x="14883" y="331887"/>
                </a:cubicBezTo>
                <a:cubicBezTo>
                  <a:pt x="17411" y="330175"/>
                  <a:pt x="96738" y="242888"/>
                  <a:pt x="96738" y="242888"/>
                </a:cubicBezTo>
                <a:cubicBezTo>
                  <a:pt x="95233" y="249263"/>
                  <a:pt x="93628" y="255866"/>
                  <a:pt x="92273" y="263128"/>
                </a:cubicBezTo>
                <a:cubicBezTo>
                  <a:pt x="88492" y="283395"/>
                  <a:pt x="85725" y="305875"/>
                  <a:pt x="85725" y="323850"/>
                </a:cubicBezTo>
                <a:cubicBezTo>
                  <a:pt x="85725" y="502583"/>
                  <a:pt x="230505" y="647700"/>
                  <a:pt x="409575" y="647700"/>
                </a:cubicBezTo>
                <a:cubicBezTo>
                  <a:pt x="478911" y="647700"/>
                  <a:pt x="543165" y="625754"/>
                  <a:pt x="595908" y="588764"/>
                </a:cubicBezTo>
                <a:cubicBezTo>
                  <a:pt x="600073" y="585974"/>
                  <a:pt x="601404" y="579516"/>
                  <a:pt x="598587" y="575369"/>
                </a:cubicBezTo>
                <a:cubicBezTo>
                  <a:pt x="595770" y="571223"/>
                  <a:pt x="589321" y="570145"/>
                  <a:pt x="585192" y="572988"/>
                </a:cubicBezTo>
                <a:cubicBezTo>
                  <a:pt x="535518" y="607827"/>
                  <a:pt x="474905" y="628650"/>
                  <a:pt x="409575" y="628650"/>
                </a:cubicBezTo>
                <a:cubicBezTo>
                  <a:pt x="240781" y="628650"/>
                  <a:pt x="104775" y="492311"/>
                  <a:pt x="104775" y="323850"/>
                </a:cubicBezTo>
                <a:cubicBezTo>
                  <a:pt x="104775" y="307844"/>
                  <a:pt x="107411" y="286079"/>
                  <a:pt x="111025" y="266700"/>
                </a:cubicBezTo>
                <a:cubicBezTo>
                  <a:pt x="113737" y="252167"/>
                  <a:pt x="117308" y="238656"/>
                  <a:pt x="120253" y="230088"/>
                </a:cubicBezTo>
                <a:lnTo>
                  <a:pt x="211931" y="330100"/>
                </a:lnTo>
                <a:cubicBezTo>
                  <a:pt x="215281" y="333843"/>
                  <a:pt x="221882" y="334346"/>
                  <a:pt x="225623" y="330994"/>
                </a:cubicBezTo>
                <a:cubicBezTo>
                  <a:pt x="229365" y="327643"/>
                  <a:pt x="229571" y="321042"/>
                  <a:pt x="226219" y="317302"/>
                </a:cubicBezTo>
                <a:lnTo>
                  <a:pt x="121444" y="203002"/>
                </a:lnTo>
                <a:cubicBezTo>
                  <a:pt x="119306" y="200656"/>
                  <a:pt x="115941" y="199495"/>
                  <a:pt x="112812" y="200025"/>
                </a:cubicBez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630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64853B-E82E-A4AC-3FB8-5A2DB0F957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623411" y="12982484"/>
            <a:ext cx="1001083" cy="590545"/>
          </a:xfrm>
        </p:spPr>
        <p:txBody>
          <a:bodyPr/>
          <a:lstStyle/>
          <a:p>
            <a:fld id="{86CB4B4D-7CA3-9044-876B-883B54F8677D}" type="slidenum">
              <a:rPr lang="id-ID" smtClean="0"/>
              <a:pPr/>
              <a:t>7</a:t>
            </a:fld>
            <a:endParaRPr lang="id-ID" dirty="0"/>
          </a:p>
        </p:txBody>
      </p:sp>
      <p:sp>
        <p:nvSpPr>
          <p:cNvPr id="5" name="Graphic 18">
            <a:extLst>
              <a:ext uri="{FF2B5EF4-FFF2-40B4-BE49-F238E27FC236}">
                <a16:creationId xmlns:a16="http://schemas.microsoft.com/office/drawing/2014/main" id="{D3282811-4D92-2C63-A92C-A1B5402A71ED}"/>
              </a:ext>
            </a:extLst>
          </p:cNvPr>
          <p:cNvSpPr/>
          <p:nvPr/>
        </p:nvSpPr>
        <p:spPr>
          <a:xfrm flipH="1">
            <a:off x="1251476" y="4714318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7" name="Monotonectally deliver functionalized…">
            <a:extLst>
              <a:ext uri="{FF2B5EF4-FFF2-40B4-BE49-F238E27FC236}">
                <a16:creationId xmlns:a16="http://schemas.microsoft.com/office/drawing/2014/main" id="{22BA6029-50DA-BD22-BD1F-B2ACA6A832C3}"/>
              </a:ext>
            </a:extLst>
          </p:cNvPr>
          <p:cNvSpPr txBox="1"/>
          <p:nvPr/>
        </p:nvSpPr>
        <p:spPr>
          <a:xfrm>
            <a:off x="1561194" y="5688903"/>
            <a:ext cx="5199552" cy="433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endParaRPr lang="en-US" sz="24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Monotonectally deliver functionalized…">
            <a:extLst>
              <a:ext uri="{FF2B5EF4-FFF2-40B4-BE49-F238E27FC236}">
                <a16:creationId xmlns:a16="http://schemas.microsoft.com/office/drawing/2014/main" id="{0509825F-EC17-3E35-C982-230FBAE68476}"/>
              </a:ext>
            </a:extLst>
          </p:cNvPr>
          <p:cNvSpPr txBox="1">
            <a:spLocks/>
          </p:cNvSpPr>
          <p:nvPr/>
        </p:nvSpPr>
        <p:spPr>
          <a:xfrm>
            <a:off x="1561193" y="4949761"/>
            <a:ext cx="5199551" cy="2330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We are as a bridge between manufacturer and customer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itle 2">
            <a:extLst>
              <a:ext uri="{FF2B5EF4-FFF2-40B4-BE49-F238E27FC236}">
                <a16:creationId xmlns:a16="http://schemas.microsoft.com/office/drawing/2014/main" id="{477B1A88-9489-9B66-7448-8AD5D6B848A4}"/>
              </a:ext>
            </a:extLst>
          </p:cNvPr>
          <p:cNvSpPr txBox="1">
            <a:spLocks/>
          </p:cNvSpPr>
          <p:nvPr/>
        </p:nvSpPr>
        <p:spPr>
          <a:xfrm>
            <a:off x="1118126" y="2968123"/>
            <a:ext cx="11131024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Josefin Sans" pitchFamily="2" charset="0"/>
              </a:rPr>
              <a:t>Be Professional with Us</a:t>
            </a:r>
            <a:endParaRPr lang="id-ID" sz="6600" b="1" dirty="0">
              <a:solidFill>
                <a:schemeClr val="tx1">
                  <a:lumMod val="85000"/>
                  <a:lumOff val="15000"/>
                </a:schemeClr>
              </a:solidFill>
              <a:latin typeface="Josefin Sans" pitchFamily="2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0BF7C9-D630-96ED-77F3-6983C705EF10}"/>
              </a:ext>
            </a:extLst>
          </p:cNvPr>
          <p:cNvCxnSpPr>
            <a:cxnSpLocks/>
          </p:cNvCxnSpPr>
          <p:nvPr/>
        </p:nvCxnSpPr>
        <p:spPr>
          <a:xfrm>
            <a:off x="1337810" y="2562362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raphic 18">
            <a:extLst>
              <a:ext uri="{FF2B5EF4-FFF2-40B4-BE49-F238E27FC236}">
                <a16:creationId xmlns:a16="http://schemas.microsoft.com/office/drawing/2014/main" id="{6DA08A67-9A25-83C0-ACC9-B7BE81C7E2CC}"/>
              </a:ext>
            </a:extLst>
          </p:cNvPr>
          <p:cNvSpPr/>
          <p:nvPr/>
        </p:nvSpPr>
        <p:spPr>
          <a:xfrm flipH="1">
            <a:off x="1216290" y="8133106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6" name="Monotonectally deliver functionalized…">
            <a:extLst>
              <a:ext uri="{FF2B5EF4-FFF2-40B4-BE49-F238E27FC236}">
                <a16:creationId xmlns:a16="http://schemas.microsoft.com/office/drawing/2014/main" id="{79884293-216A-7290-7C05-DF74F1A445D5}"/>
              </a:ext>
            </a:extLst>
          </p:cNvPr>
          <p:cNvSpPr txBox="1">
            <a:spLocks/>
          </p:cNvSpPr>
          <p:nvPr/>
        </p:nvSpPr>
        <p:spPr>
          <a:xfrm>
            <a:off x="1526007" y="8368549"/>
            <a:ext cx="5199551" cy="2330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Flexibility, understanding and efficiency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Graphic 18">
            <a:extLst>
              <a:ext uri="{FF2B5EF4-FFF2-40B4-BE49-F238E27FC236}">
                <a16:creationId xmlns:a16="http://schemas.microsoft.com/office/drawing/2014/main" id="{98C81157-59ED-31B0-905F-D4F239C4345F}"/>
              </a:ext>
            </a:extLst>
          </p:cNvPr>
          <p:cNvSpPr/>
          <p:nvPr/>
        </p:nvSpPr>
        <p:spPr>
          <a:xfrm flipH="1">
            <a:off x="8188134" y="4714318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11" name="Monotonectally deliver functionalized…">
            <a:extLst>
              <a:ext uri="{FF2B5EF4-FFF2-40B4-BE49-F238E27FC236}">
                <a16:creationId xmlns:a16="http://schemas.microsoft.com/office/drawing/2014/main" id="{A6BBEE7B-38B8-F0E3-24E1-BF5EB6D686D5}"/>
              </a:ext>
            </a:extLst>
          </p:cNvPr>
          <p:cNvSpPr txBox="1"/>
          <p:nvPr/>
        </p:nvSpPr>
        <p:spPr>
          <a:xfrm>
            <a:off x="8497852" y="5688903"/>
            <a:ext cx="5199552" cy="433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endParaRPr lang="en-US" sz="24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Monotonectally deliver functionalized…">
            <a:extLst>
              <a:ext uri="{FF2B5EF4-FFF2-40B4-BE49-F238E27FC236}">
                <a16:creationId xmlns:a16="http://schemas.microsoft.com/office/drawing/2014/main" id="{13448870-D536-C53B-819D-29A871B2D618}"/>
              </a:ext>
            </a:extLst>
          </p:cNvPr>
          <p:cNvSpPr txBox="1">
            <a:spLocks/>
          </p:cNvSpPr>
          <p:nvPr/>
        </p:nvSpPr>
        <p:spPr>
          <a:xfrm>
            <a:off x="8497851" y="4949761"/>
            <a:ext cx="5199551" cy="2330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Long-term partnership with both – customers </a:t>
            </a:r>
          </a:p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and suppliers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Graphic 18">
            <a:extLst>
              <a:ext uri="{FF2B5EF4-FFF2-40B4-BE49-F238E27FC236}">
                <a16:creationId xmlns:a16="http://schemas.microsoft.com/office/drawing/2014/main" id="{D6A7F06C-2506-3942-098E-62618BBB87F2}"/>
              </a:ext>
            </a:extLst>
          </p:cNvPr>
          <p:cNvSpPr/>
          <p:nvPr/>
        </p:nvSpPr>
        <p:spPr>
          <a:xfrm flipH="1">
            <a:off x="8152948" y="8133106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14" name="Monotonectally deliver functionalized…">
            <a:extLst>
              <a:ext uri="{FF2B5EF4-FFF2-40B4-BE49-F238E27FC236}">
                <a16:creationId xmlns:a16="http://schemas.microsoft.com/office/drawing/2014/main" id="{52DBB808-56D4-79E2-7B0B-25AB6CF9D2ED}"/>
              </a:ext>
            </a:extLst>
          </p:cNvPr>
          <p:cNvSpPr txBox="1">
            <a:spLocks/>
          </p:cNvSpPr>
          <p:nvPr/>
        </p:nvSpPr>
        <p:spPr>
          <a:xfrm>
            <a:off x="8497851" y="9164962"/>
            <a:ext cx="5199551" cy="729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FSC certified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Graphic 18">
            <a:extLst>
              <a:ext uri="{FF2B5EF4-FFF2-40B4-BE49-F238E27FC236}">
                <a16:creationId xmlns:a16="http://schemas.microsoft.com/office/drawing/2014/main" id="{FBFB21C6-E4F3-B79B-E9A7-4BA7DC8BF0FB}"/>
              </a:ext>
            </a:extLst>
          </p:cNvPr>
          <p:cNvSpPr/>
          <p:nvPr/>
        </p:nvSpPr>
        <p:spPr>
          <a:xfrm flipH="1">
            <a:off x="15124792" y="4714318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16" name="Monotonectally deliver functionalized…">
            <a:extLst>
              <a:ext uri="{FF2B5EF4-FFF2-40B4-BE49-F238E27FC236}">
                <a16:creationId xmlns:a16="http://schemas.microsoft.com/office/drawing/2014/main" id="{7F711E53-E996-C62F-3795-780498191D62}"/>
              </a:ext>
            </a:extLst>
          </p:cNvPr>
          <p:cNvSpPr txBox="1"/>
          <p:nvPr/>
        </p:nvSpPr>
        <p:spPr>
          <a:xfrm>
            <a:off x="15434510" y="5688903"/>
            <a:ext cx="5199552" cy="433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endParaRPr lang="en-US" sz="24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Monotonectally deliver functionalized…">
            <a:extLst>
              <a:ext uri="{FF2B5EF4-FFF2-40B4-BE49-F238E27FC236}">
                <a16:creationId xmlns:a16="http://schemas.microsoft.com/office/drawing/2014/main" id="{1AD54BBE-5068-4EE8-AC50-0BA411A03FFF}"/>
              </a:ext>
            </a:extLst>
          </p:cNvPr>
          <p:cNvSpPr txBox="1">
            <a:spLocks/>
          </p:cNvSpPr>
          <p:nvPr/>
        </p:nvSpPr>
        <p:spPr>
          <a:xfrm>
            <a:off x="15434509" y="4949761"/>
            <a:ext cx="5199551" cy="2330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Credit options – contracts with deferred payment terms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Graphic 18">
            <a:extLst>
              <a:ext uri="{FF2B5EF4-FFF2-40B4-BE49-F238E27FC236}">
                <a16:creationId xmlns:a16="http://schemas.microsoft.com/office/drawing/2014/main" id="{4055C719-F4B5-637B-2C18-CDB418520CA5}"/>
              </a:ext>
            </a:extLst>
          </p:cNvPr>
          <p:cNvSpPr/>
          <p:nvPr/>
        </p:nvSpPr>
        <p:spPr>
          <a:xfrm flipH="1">
            <a:off x="15089606" y="8133106"/>
            <a:ext cx="5854174" cy="2866353"/>
          </a:xfrm>
          <a:prstGeom prst="rect">
            <a:avLst/>
          </a:pr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571500" dist="381000" dir="5400000" sx="95000" sy="95000" algn="t" rotWithShape="0">
              <a:schemeClr val="accent1">
                <a:alpha val="44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sz="2400" b="1" dirty="0">
              <a:solidFill>
                <a:schemeClr val="tx2"/>
              </a:solidFill>
              <a:latin typeface="Josefin Sans" pitchFamily="2" charset="0"/>
            </a:endParaRPr>
          </a:p>
        </p:txBody>
      </p:sp>
      <p:sp>
        <p:nvSpPr>
          <p:cNvPr id="19" name="Monotonectally deliver functionalized…">
            <a:extLst>
              <a:ext uri="{FF2B5EF4-FFF2-40B4-BE49-F238E27FC236}">
                <a16:creationId xmlns:a16="http://schemas.microsoft.com/office/drawing/2014/main" id="{AB68E1A4-F821-4F97-830E-C0062DB64667}"/>
              </a:ext>
            </a:extLst>
          </p:cNvPr>
          <p:cNvSpPr txBox="1">
            <a:spLocks/>
          </p:cNvSpPr>
          <p:nvPr/>
        </p:nvSpPr>
        <p:spPr>
          <a:xfrm>
            <a:off x="15399323" y="8368549"/>
            <a:ext cx="5199551" cy="2330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40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Transport solutions between various printing companies</a:t>
            </a:r>
            <a:endParaRPr lang="id-ID" sz="4000" b="1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77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B7118C-4166-C0DA-453B-B19D5C2FD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8</a:t>
            </a:fld>
            <a:endParaRPr lang="id-ID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3E249D8-D5C4-7A33-BE48-30474ED584E5}"/>
              </a:ext>
            </a:extLst>
          </p:cNvPr>
          <p:cNvGrpSpPr/>
          <p:nvPr/>
        </p:nvGrpSpPr>
        <p:grpSpPr>
          <a:xfrm>
            <a:off x="10069235" y="6448691"/>
            <a:ext cx="2230844" cy="3016655"/>
            <a:chOff x="9756414" y="6232122"/>
            <a:chExt cx="2230844" cy="3016655"/>
          </a:xfrm>
        </p:grpSpPr>
        <p:sp>
          <p:nvSpPr>
            <p:cNvPr id="22" name="Graphic 18">
              <a:extLst>
                <a:ext uri="{FF2B5EF4-FFF2-40B4-BE49-F238E27FC236}">
                  <a16:creationId xmlns:a16="http://schemas.microsoft.com/office/drawing/2014/main" id="{EAC193CF-D5C8-A038-2B4B-2D4B51B32145}"/>
                </a:ext>
              </a:extLst>
            </p:cNvPr>
            <p:cNvSpPr/>
            <p:nvPr/>
          </p:nvSpPr>
          <p:spPr>
            <a:xfrm flipH="1">
              <a:off x="10170738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4" name="Monotonectally deliver functionalized…">
              <a:extLst>
                <a:ext uri="{FF2B5EF4-FFF2-40B4-BE49-F238E27FC236}">
                  <a16:creationId xmlns:a16="http://schemas.microsoft.com/office/drawing/2014/main" id="{9BC812D1-2DCA-60E6-2039-64D8D60DD345}"/>
                </a:ext>
              </a:extLst>
            </p:cNvPr>
            <p:cNvSpPr txBox="1"/>
            <p:nvPr/>
          </p:nvSpPr>
          <p:spPr>
            <a:xfrm>
              <a:off x="9756414" y="8238500"/>
              <a:ext cx="2230844" cy="10102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Printing Supplies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D165828A-E74A-8855-E4C8-A643AEEF0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21050" y="6744874"/>
              <a:ext cx="501572" cy="501572"/>
            </a:xfrm>
            <a:prstGeom prst="rect">
              <a:avLst/>
            </a:prstGeom>
          </p:spPr>
        </p:pic>
      </p:grpSp>
      <p:sp>
        <p:nvSpPr>
          <p:cNvPr id="19" name="Title 2">
            <a:extLst>
              <a:ext uri="{FF2B5EF4-FFF2-40B4-BE49-F238E27FC236}">
                <a16:creationId xmlns:a16="http://schemas.microsoft.com/office/drawing/2014/main" id="{35C587BD-3E4C-53E7-2D9C-84C6E95D2CC0}"/>
              </a:ext>
            </a:extLst>
          </p:cNvPr>
          <p:cNvSpPr txBox="1">
            <a:spLocks/>
          </p:cNvSpPr>
          <p:nvPr/>
        </p:nvSpPr>
        <p:spPr>
          <a:xfrm>
            <a:off x="10409925" y="3893552"/>
            <a:ext cx="11320360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Josefin Sans" pitchFamily="2" charset="0"/>
              </a:rPr>
              <a:t>POLAP Is Focused On Five Product Groups</a:t>
            </a:r>
            <a:endParaRPr lang="id-ID" sz="6600" b="1" dirty="0">
              <a:solidFill>
                <a:schemeClr val="accent2"/>
              </a:solidFill>
              <a:latin typeface="Josefin Sans" pitchFamily="2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CAA53B-1EF1-0DF5-4E71-657899225C1D}"/>
              </a:ext>
            </a:extLst>
          </p:cNvPr>
          <p:cNvCxnSpPr>
            <a:cxnSpLocks/>
          </p:cNvCxnSpPr>
          <p:nvPr/>
        </p:nvCxnSpPr>
        <p:spPr>
          <a:xfrm>
            <a:off x="10596191" y="3325661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8B698D-4B19-BEC7-AA43-DF9CFD618BB5}"/>
              </a:ext>
            </a:extLst>
          </p:cNvPr>
          <p:cNvGrpSpPr/>
          <p:nvPr/>
        </p:nvGrpSpPr>
        <p:grpSpPr>
          <a:xfrm>
            <a:off x="18619575" y="6448691"/>
            <a:ext cx="2560320" cy="2996201"/>
            <a:chOff x="18244764" y="6232122"/>
            <a:chExt cx="2560320" cy="2996201"/>
          </a:xfrm>
        </p:grpSpPr>
        <p:sp>
          <p:nvSpPr>
            <p:cNvPr id="25" name="Graphic 18">
              <a:extLst>
                <a:ext uri="{FF2B5EF4-FFF2-40B4-BE49-F238E27FC236}">
                  <a16:creationId xmlns:a16="http://schemas.microsoft.com/office/drawing/2014/main" id="{BFD253CE-C1AE-D47E-2B1D-8CD7473F6709}"/>
                </a:ext>
              </a:extLst>
            </p:cNvPr>
            <p:cNvSpPr/>
            <p:nvPr/>
          </p:nvSpPr>
          <p:spPr>
            <a:xfrm flipH="1">
              <a:off x="18823826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7" name="Monotonectally deliver functionalized…">
              <a:extLst>
                <a:ext uri="{FF2B5EF4-FFF2-40B4-BE49-F238E27FC236}">
                  <a16:creationId xmlns:a16="http://schemas.microsoft.com/office/drawing/2014/main" id="{888C4AF0-3B10-B9AE-B39D-15C5825469F6}"/>
                </a:ext>
              </a:extLst>
            </p:cNvPr>
            <p:cNvSpPr txBox="1"/>
            <p:nvPr/>
          </p:nvSpPr>
          <p:spPr>
            <a:xfrm>
              <a:off x="18244764" y="8238500"/>
              <a:ext cx="2560320" cy="9898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Visual Communication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0C28BC2-0E8D-CAC7-68EB-18AB4EF56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194343" y="6790472"/>
              <a:ext cx="661162" cy="410376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EDD982-2D9C-6A6B-7F83-F9572535D094}"/>
              </a:ext>
            </a:extLst>
          </p:cNvPr>
          <p:cNvGrpSpPr/>
          <p:nvPr/>
        </p:nvGrpSpPr>
        <p:grpSpPr>
          <a:xfrm>
            <a:off x="15917986" y="6448691"/>
            <a:ext cx="2153446" cy="3016655"/>
            <a:chOff x="15283137" y="6232122"/>
            <a:chExt cx="2153446" cy="3016655"/>
          </a:xfrm>
        </p:grpSpPr>
        <p:sp>
          <p:nvSpPr>
            <p:cNvPr id="24" name="Graphic 18">
              <a:extLst>
                <a:ext uri="{FF2B5EF4-FFF2-40B4-BE49-F238E27FC236}">
                  <a16:creationId xmlns:a16="http://schemas.microsoft.com/office/drawing/2014/main" id="{8CFA2253-AF5B-C35A-7F55-154302C5D209}"/>
                </a:ext>
              </a:extLst>
            </p:cNvPr>
            <p:cNvSpPr/>
            <p:nvPr/>
          </p:nvSpPr>
          <p:spPr>
            <a:xfrm flipH="1">
              <a:off x="15658762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6" name="Monotonectally deliver functionalized…">
              <a:extLst>
                <a:ext uri="{FF2B5EF4-FFF2-40B4-BE49-F238E27FC236}">
                  <a16:creationId xmlns:a16="http://schemas.microsoft.com/office/drawing/2014/main" id="{44AC7594-09AF-BAD9-6BC5-9E673EE5BB17}"/>
                </a:ext>
              </a:extLst>
            </p:cNvPr>
            <p:cNvSpPr txBox="1"/>
            <p:nvPr/>
          </p:nvSpPr>
          <p:spPr>
            <a:xfrm>
              <a:off x="15283137" y="8238500"/>
              <a:ext cx="2153446" cy="10102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Paper and Board</a:t>
              </a: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7C80906-FC8D-6002-F9D0-C26F0C766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074876" y="6744874"/>
              <a:ext cx="569968" cy="501572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2FF978A-E9D6-5234-C12E-D57592837954}"/>
              </a:ext>
            </a:extLst>
          </p:cNvPr>
          <p:cNvGrpSpPr/>
          <p:nvPr/>
        </p:nvGrpSpPr>
        <p:grpSpPr>
          <a:xfrm>
            <a:off x="21795375" y="6448691"/>
            <a:ext cx="2018770" cy="3000817"/>
            <a:chOff x="21482554" y="6232122"/>
            <a:chExt cx="2018770" cy="3000817"/>
          </a:xfrm>
        </p:grpSpPr>
        <p:sp>
          <p:nvSpPr>
            <p:cNvPr id="26" name="Graphic 18">
              <a:extLst>
                <a:ext uri="{FF2B5EF4-FFF2-40B4-BE49-F238E27FC236}">
                  <a16:creationId xmlns:a16="http://schemas.microsoft.com/office/drawing/2014/main" id="{64D6F132-3CC3-0A72-222C-81A1B011E465}"/>
                </a:ext>
              </a:extLst>
            </p:cNvPr>
            <p:cNvSpPr/>
            <p:nvPr/>
          </p:nvSpPr>
          <p:spPr>
            <a:xfrm flipH="1">
              <a:off x="21790841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8" name="Monotonectally deliver functionalized…">
              <a:extLst>
                <a:ext uri="{FF2B5EF4-FFF2-40B4-BE49-F238E27FC236}">
                  <a16:creationId xmlns:a16="http://schemas.microsoft.com/office/drawing/2014/main" id="{E19A9FED-D310-2242-9A68-77024371EFAE}"/>
                </a:ext>
              </a:extLst>
            </p:cNvPr>
            <p:cNvSpPr txBox="1"/>
            <p:nvPr/>
          </p:nvSpPr>
          <p:spPr>
            <a:xfrm>
              <a:off x="21482554" y="8238500"/>
              <a:ext cx="2018770" cy="9944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Photo </a:t>
              </a:r>
            </a:p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Supplies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820840DC-006E-3998-63D5-9E276FC6C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218354" y="6722075"/>
              <a:ext cx="547170" cy="54717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8F0465D-30D5-ADD5-4D0F-BBB955EC6078}"/>
              </a:ext>
            </a:extLst>
          </p:cNvPr>
          <p:cNvGrpSpPr/>
          <p:nvPr/>
        </p:nvGrpSpPr>
        <p:grpSpPr>
          <a:xfrm>
            <a:off x="13014364" y="6448691"/>
            <a:ext cx="2150638" cy="3016655"/>
            <a:chOff x="12269275" y="6232122"/>
            <a:chExt cx="2150638" cy="3016655"/>
          </a:xfrm>
        </p:grpSpPr>
        <p:sp>
          <p:nvSpPr>
            <p:cNvPr id="23" name="Graphic 18">
              <a:extLst>
                <a:ext uri="{FF2B5EF4-FFF2-40B4-BE49-F238E27FC236}">
                  <a16:creationId xmlns:a16="http://schemas.microsoft.com/office/drawing/2014/main" id="{C7547344-5CBA-87B3-769D-9AC08DD75715}"/>
                </a:ext>
              </a:extLst>
            </p:cNvPr>
            <p:cNvSpPr/>
            <p:nvPr/>
          </p:nvSpPr>
          <p:spPr>
            <a:xfrm flipH="1">
              <a:off x="12643496" y="6232122"/>
              <a:ext cx="1402196" cy="1527076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/>
                </a:solidFill>
                <a:latin typeface="Josefin Sans" pitchFamily="2" charset="0"/>
              </a:endParaRPr>
            </a:p>
          </p:txBody>
        </p:sp>
        <p:sp>
          <p:nvSpPr>
            <p:cNvPr id="5" name="Monotonectally deliver functionalized…">
              <a:extLst>
                <a:ext uri="{FF2B5EF4-FFF2-40B4-BE49-F238E27FC236}">
                  <a16:creationId xmlns:a16="http://schemas.microsoft.com/office/drawing/2014/main" id="{07E24265-2C8C-EC1F-6026-948CA85859F5}"/>
                </a:ext>
              </a:extLst>
            </p:cNvPr>
            <p:cNvSpPr txBox="1"/>
            <p:nvPr/>
          </p:nvSpPr>
          <p:spPr>
            <a:xfrm>
              <a:off x="12269275" y="8238500"/>
              <a:ext cx="2150638" cy="10102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defRPr sz="2000" b="0">
                  <a:solidFill>
                    <a:srgbClr val="747A82"/>
                  </a:solidFill>
                  <a:latin typeface="Lato-Light"/>
                  <a:ea typeface="Lato-Light"/>
                  <a:cs typeface="Lato-Light"/>
                  <a:sym typeface="Lato-Light"/>
                </a:defRPr>
              </a:pPr>
              <a:r>
                <a:rPr lang="en-US" sz="2600" b="1" dirty="0">
                  <a:solidFill>
                    <a:schemeClr val="tx2"/>
                  </a:solidFill>
                  <a:latin typeface="Josefin Sans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Packaging and labels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CBC3378-7737-036A-7BD2-E165C7F95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093808" y="6722075"/>
              <a:ext cx="501572" cy="547170"/>
            </a:xfrm>
            <a:prstGeom prst="rect">
              <a:avLst/>
            </a:prstGeom>
          </p:spPr>
        </p:pic>
      </p:grpSp>
      <p:pic>
        <p:nvPicPr>
          <p:cNvPr id="12" name="Picture Placeholder 1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E1315A59-F425-9471-05B0-0FF291122C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8619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051037-27CF-64F1-11F5-52724D4DF698}"/>
              </a:ext>
            </a:extLst>
          </p:cNvPr>
          <p:cNvCxnSpPr>
            <a:cxnSpLocks/>
          </p:cNvCxnSpPr>
          <p:nvPr/>
        </p:nvCxnSpPr>
        <p:spPr>
          <a:xfrm flipH="1">
            <a:off x="9164782" y="5029055"/>
            <a:ext cx="2791326" cy="0"/>
          </a:xfrm>
          <a:prstGeom prst="line">
            <a:avLst/>
          </a:prstGeom>
          <a:ln w="63500" cap="rnd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2"/>
                </a:gs>
              </a:gsLst>
              <a:lin ang="0" scaled="0"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8CF077-D058-E7E7-0276-DA66F75B6D37}"/>
              </a:ext>
            </a:extLst>
          </p:cNvPr>
          <p:cNvCxnSpPr>
            <a:cxnSpLocks/>
          </p:cNvCxnSpPr>
          <p:nvPr/>
        </p:nvCxnSpPr>
        <p:spPr>
          <a:xfrm flipH="1">
            <a:off x="9164782" y="7255554"/>
            <a:ext cx="3777808" cy="0"/>
          </a:xfrm>
          <a:prstGeom prst="line">
            <a:avLst/>
          </a:prstGeom>
          <a:ln w="63500" cap="rnd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2"/>
                </a:gs>
              </a:gsLst>
              <a:lin ang="0" scaled="0"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CFB2C1A-F283-F46A-9BAA-FD5F8C5E05EC}"/>
              </a:ext>
            </a:extLst>
          </p:cNvPr>
          <p:cNvCxnSpPr>
            <a:cxnSpLocks/>
          </p:cNvCxnSpPr>
          <p:nvPr/>
        </p:nvCxnSpPr>
        <p:spPr>
          <a:xfrm flipH="1">
            <a:off x="9164782" y="9360411"/>
            <a:ext cx="4839976" cy="0"/>
          </a:xfrm>
          <a:prstGeom prst="line">
            <a:avLst/>
          </a:prstGeom>
          <a:ln w="63500" cap="rnd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2"/>
                </a:gs>
              </a:gsLst>
              <a:lin ang="0" scaled="0"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1AE6EA-53BA-1D09-0432-F667134C0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id-ID" smtClean="0"/>
              <a:pPr/>
              <a:t>9</a:t>
            </a:fld>
            <a:endParaRPr lang="id-ID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124C37A0-67F2-5F99-C8FB-9AD331A94E31}"/>
              </a:ext>
            </a:extLst>
          </p:cNvPr>
          <p:cNvSpPr txBox="1">
            <a:spLocks/>
          </p:cNvSpPr>
          <p:nvPr/>
        </p:nvSpPr>
        <p:spPr>
          <a:xfrm>
            <a:off x="12344400" y="2157928"/>
            <a:ext cx="9384632" cy="1098550"/>
          </a:xfrm>
          <a:prstGeom prst="rect">
            <a:avLst/>
          </a:prstGeom>
        </p:spPr>
        <p:txBody>
          <a:bodyPr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Josefin Sans" pitchFamily="2" charset="0"/>
              </a:rPr>
              <a:t>We keep up with the market news</a:t>
            </a:r>
            <a:endParaRPr lang="id-ID" sz="6600" b="1" dirty="0">
              <a:solidFill>
                <a:schemeClr val="tx1">
                  <a:lumMod val="85000"/>
                  <a:lumOff val="15000"/>
                </a:schemeClr>
              </a:solidFill>
              <a:latin typeface="Josefin Sans" pitchFamily="2" charset="0"/>
            </a:endParaRPr>
          </a:p>
        </p:txBody>
      </p:sp>
      <p:sp>
        <p:nvSpPr>
          <p:cNvPr id="11" name="Monotonectally deliver functionalized…">
            <a:extLst>
              <a:ext uri="{FF2B5EF4-FFF2-40B4-BE49-F238E27FC236}">
                <a16:creationId xmlns:a16="http://schemas.microsoft.com/office/drawing/2014/main" id="{A7B5DF4C-87CD-DE9D-C505-5EFC99870D9B}"/>
              </a:ext>
            </a:extLst>
          </p:cNvPr>
          <p:cNvSpPr txBox="1"/>
          <p:nvPr/>
        </p:nvSpPr>
        <p:spPr>
          <a:xfrm>
            <a:off x="12392525" y="5361334"/>
            <a:ext cx="8250539" cy="913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Receive IGEPA Group news summarizing the overall market view</a:t>
            </a:r>
          </a:p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Follow Print Business daily (UK), </a:t>
            </a:r>
            <a:r>
              <a:rPr lang="en-US" sz="2400" dirty="0" err="1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Printweek</a:t>
            </a: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 Europe</a:t>
            </a:r>
          </a:p>
        </p:txBody>
      </p:sp>
      <p:sp>
        <p:nvSpPr>
          <p:cNvPr id="12" name="Monotonectally deliver functionalized…">
            <a:extLst>
              <a:ext uri="{FF2B5EF4-FFF2-40B4-BE49-F238E27FC236}">
                <a16:creationId xmlns:a16="http://schemas.microsoft.com/office/drawing/2014/main" id="{BA7BC177-9614-52C8-DD66-C4F064E51A6A}"/>
              </a:ext>
            </a:extLst>
          </p:cNvPr>
          <p:cNvSpPr txBox="1"/>
          <p:nvPr/>
        </p:nvSpPr>
        <p:spPr>
          <a:xfrm>
            <a:off x="12392525" y="4651111"/>
            <a:ext cx="2766632" cy="582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Every week we</a:t>
            </a:r>
            <a:endParaRPr lang="en-US" sz="32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Monotonectally deliver functionalized…">
            <a:extLst>
              <a:ext uri="{FF2B5EF4-FFF2-40B4-BE49-F238E27FC236}">
                <a16:creationId xmlns:a16="http://schemas.microsoft.com/office/drawing/2014/main" id="{7A41223B-AA42-6EED-07E7-88299CD0B2C4}"/>
              </a:ext>
            </a:extLst>
          </p:cNvPr>
          <p:cNvSpPr txBox="1"/>
          <p:nvPr/>
        </p:nvSpPr>
        <p:spPr>
          <a:xfrm>
            <a:off x="13379008" y="7527012"/>
            <a:ext cx="6232358" cy="913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We regularly attend exhibitions;</a:t>
            </a:r>
          </a:p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We attend INTERGRAF conferences;</a:t>
            </a:r>
          </a:p>
        </p:txBody>
      </p:sp>
      <p:sp>
        <p:nvSpPr>
          <p:cNvPr id="21" name="Monotonectally deliver functionalized…">
            <a:extLst>
              <a:ext uri="{FF2B5EF4-FFF2-40B4-BE49-F238E27FC236}">
                <a16:creationId xmlns:a16="http://schemas.microsoft.com/office/drawing/2014/main" id="{0B1D4EC0-4C60-F907-C6E9-EF3C66865180}"/>
              </a:ext>
            </a:extLst>
          </p:cNvPr>
          <p:cNvSpPr txBox="1"/>
          <p:nvPr/>
        </p:nvSpPr>
        <p:spPr>
          <a:xfrm>
            <a:off x="13379008" y="6915448"/>
            <a:ext cx="8002388" cy="582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We are a member of LPUA, LIA and LTRK</a:t>
            </a:r>
            <a:endParaRPr lang="en-US" sz="32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Monotonectally deliver functionalized…">
            <a:extLst>
              <a:ext uri="{FF2B5EF4-FFF2-40B4-BE49-F238E27FC236}">
                <a16:creationId xmlns:a16="http://schemas.microsoft.com/office/drawing/2014/main" id="{8FFCDF79-DAD4-F9E8-C3C0-6B762715D920}"/>
              </a:ext>
            </a:extLst>
          </p:cNvPr>
          <p:cNvSpPr txBox="1"/>
          <p:nvPr/>
        </p:nvSpPr>
        <p:spPr>
          <a:xfrm>
            <a:off x="14410707" y="9692690"/>
            <a:ext cx="6232358" cy="13937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Receive Supplier marketing materials;</a:t>
            </a:r>
          </a:p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Regularly participate in Supplier training;</a:t>
            </a:r>
          </a:p>
          <a:p>
            <a:pPr>
              <a:lnSpc>
                <a:spcPct val="130000"/>
              </a:lnSpc>
              <a:defRPr sz="2000" b="0">
                <a:solidFill>
                  <a:srgbClr val="747A82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lang="en-US" sz="2400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Cooperate with Riga State Technical School.</a:t>
            </a:r>
          </a:p>
        </p:txBody>
      </p:sp>
      <p:sp>
        <p:nvSpPr>
          <p:cNvPr id="26" name="Monotonectally deliver functionalized…">
            <a:extLst>
              <a:ext uri="{FF2B5EF4-FFF2-40B4-BE49-F238E27FC236}">
                <a16:creationId xmlns:a16="http://schemas.microsoft.com/office/drawing/2014/main" id="{247513F3-2377-91EC-54A8-2A3C2D6C4AFF}"/>
              </a:ext>
            </a:extLst>
          </p:cNvPr>
          <p:cNvSpPr txBox="1"/>
          <p:nvPr/>
        </p:nvSpPr>
        <p:spPr>
          <a:xfrm>
            <a:off x="14410706" y="9081126"/>
            <a:ext cx="8838400" cy="582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lang="en-US" sz="3200" b="1" dirty="0">
                <a:solidFill>
                  <a:schemeClr val="tx2"/>
                </a:solidFill>
                <a:latin typeface="Josefin Sans" pitchFamily="2" charset="0"/>
                <a:ea typeface="Tahoma" panose="020B0604030504040204" pitchFamily="34" charset="0"/>
                <a:cs typeface="Tahoma" panose="020B0604030504040204" pitchFamily="34" charset="0"/>
              </a:rPr>
              <a:t>We stay in touch with our suppliers and collaborators</a:t>
            </a:r>
            <a:endParaRPr lang="en-US" sz="3200" dirty="0">
              <a:solidFill>
                <a:schemeClr val="tx2"/>
              </a:solidFill>
              <a:latin typeface="Josefin Sans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7EDD93E-3B50-213D-1D70-DBD3982FFA8C}"/>
              </a:ext>
            </a:extLst>
          </p:cNvPr>
          <p:cNvCxnSpPr>
            <a:cxnSpLocks/>
          </p:cNvCxnSpPr>
          <p:nvPr/>
        </p:nvCxnSpPr>
        <p:spPr>
          <a:xfrm>
            <a:off x="12514265" y="1832760"/>
            <a:ext cx="1097280" cy="0"/>
          </a:xfrm>
          <a:prstGeom prst="line">
            <a:avLst/>
          </a:prstGeom>
          <a:ln w="69850" cap="rnd">
            <a:solidFill>
              <a:schemeClr val="accent3"/>
            </a:solidFill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3FFF1E6-3F50-ADDD-C75F-5E67AC9F6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114" y="-1"/>
            <a:ext cx="6980887" cy="75270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08421E-9869-4E5D-566D-59900E2E0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223" y="3064593"/>
            <a:ext cx="4839976" cy="67917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ABA0EC-5A56-4C2B-FCF5-FB91F9910F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6" r="1276" b="791"/>
          <a:stretch/>
        </p:blipFill>
        <p:spPr>
          <a:xfrm>
            <a:off x="885415" y="5747983"/>
            <a:ext cx="4788000" cy="67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8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OLAP">
      <a:dk1>
        <a:srgbClr val="000000"/>
      </a:dk1>
      <a:lt1>
        <a:sysClr val="window" lastClr="FFFFFF"/>
      </a:lt1>
      <a:dk2>
        <a:srgbClr val="373C47"/>
      </a:dk2>
      <a:lt2>
        <a:srgbClr val="E7E6E6"/>
      </a:lt2>
      <a:accent1>
        <a:srgbClr val="813234"/>
      </a:accent1>
      <a:accent2>
        <a:srgbClr val="813234"/>
      </a:accent2>
      <a:accent3>
        <a:srgbClr val="813234"/>
      </a:accent3>
      <a:accent4>
        <a:srgbClr val="813234"/>
      </a:accent4>
      <a:accent5>
        <a:srgbClr val="ED2E32"/>
      </a:accent5>
      <a:accent6>
        <a:srgbClr val="373C47"/>
      </a:accent6>
      <a:hlink>
        <a:srgbClr val="0563C1"/>
      </a:hlink>
      <a:folHlink>
        <a:srgbClr val="954F72"/>
      </a:folHlink>
    </a:clrScheme>
    <a:fontScheme name="humanlyai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12003</TotalTime>
  <Words>831</Words>
  <Application>Microsoft Office PowerPoint</Application>
  <PresentationFormat>Custom</PresentationFormat>
  <Paragraphs>218</Paragraphs>
  <Slides>20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Josefin Sans</vt:lpstr>
      <vt:lpstr>Josefin Sans Light</vt:lpstr>
      <vt:lpstr>Josefin Sans Medium</vt:lpstr>
      <vt:lpstr>Josefin Sans Regular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Awang Bayu</dc:creator>
  <cp:lastModifiedBy>Kristaps Rubulis</cp:lastModifiedBy>
  <cp:revision>359</cp:revision>
  <dcterms:created xsi:type="dcterms:W3CDTF">2022-07-07T04:39:26Z</dcterms:created>
  <dcterms:modified xsi:type="dcterms:W3CDTF">2023-11-28T08:19:40Z</dcterms:modified>
</cp:coreProperties>
</file>